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Default Extension="doc" ContentType="application/msword"/>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vml" ContentType="application/vnd.openxmlformats-officedocument.vmlDrawing"/>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29"/>
  </p:notesMasterIdLst>
  <p:sldIdLst>
    <p:sldId id="256" r:id="rId2"/>
    <p:sldId id="293" r:id="rId3"/>
    <p:sldId id="270" r:id="rId4"/>
    <p:sldId id="271" r:id="rId5"/>
    <p:sldId id="272" r:id="rId6"/>
    <p:sldId id="304" r:id="rId7"/>
    <p:sldId id="273" r:id="rId8"/>
    <p:sldId id="274" r:id="rId9"/>
    <p:sldId id="275" r:id="rId10"/>
    <p:sldId id="276" r:id="rId11"/>
    <p:sldId id="277" r:id="rId12"/>
    <p:sldId id="280" r:id="rId13"/>
    <p:sldId id="299" r:id="rId14"/>
    <p:sldId id="300" r:id="rId15"/>
    <p:sldId id="301" r:id="rId16"/>
    <p:sldId id="302" r:id="rId17"/>
    <p:sldId id="303" r:id="rId18"/>
    <p:sldId id="294" r:id="rId19"/>
    <p:sldId id="288" r:id="rId20"/>
    <p:sldId id="289" r:id="rId21"/>
    <p:sldId id="290" r:id="rId22"/>
    <p:sldId id="291" r:id="rId23"/>
    <p:sldId id="295" r:id="rId24"/>
    <p:sldId id="296" r:id="rId25"/>
    <p:sldId id="305" r:id="rId26"/>
    <p:sldId id="297" r:id="rId27"/>
    <p:sldId id="298" r:id="rId28"/>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97" d="100"/>
          <a:sy n="97" d="100"/>
        </p:scale>
        <p:origin x="-1042" y="-91"/>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5" Type="http://schemas.openxmlformats.org/officeDocument/2006/relationships/image" Target="../media/image24.wmf"/><Relationship Id="rId4"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image" Target="../media/image6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AU"/>
          </a:p>
        </p:txBody>
      </p:sp>
      <p:sp>
        <p:nvSpPr>
          <p:cNvPr id="327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AU"/>
          </a:p>
        </p:txBody>
      </p:sp>
      <p:sp>
        <p:nvSpPr>
          <p:cNvPr id="235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277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p>
        </p:txBody>
      </p:sp>
      <p:sp>
        <p:nvSpPr>
          <p:cNvPr id="327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AU"/>
          </a:p>
        </p:txBody>
      </p:sp>
      <p:sp>
        <p:nvSpPr>
          <p:cNvPr id="327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DD83A9F6-6179-43AB-990E-2B550705D719}" type="slidenum">
              <a:rPr lang="en-AU"/>
              <a:pPr>
                <a:defRPr/>
              </a:pPr>
              <a:t>‹#›</a:t>
            </a:fld>
            <a:endParaRPr lang="en-AU"/>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C7544FAB-F24C-4ECE-86BB-5156E4FF3C3E}" type="slidenum">
              <a:rPr lang="en-AU" smtClean="0"/>
              <a:pPr/>
              <a:t>1</a:t>
            </a:fld>
            <a:endParaRPr lang="en-AU" smtClean="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A3A60AAA-3505-4F75-AD28-A52F7D592FEE}" type="slidenum">
              <a:rPr lang="en-AU" smtClean="0"/>
              <a:pPr/>
              <a:t>11</a:t>
            </a:fld>
            <a:endParaRPr lang="en-AU" smtClean="0"/>
          </a:p>
        </p:txBody>
      </p:sp>
      <p:sp>
        <p:nvSpPr>
          <p:cNvPr id="33795" name="Rectangle 2"/>
          <p:cNvSpPr>
            <a:spLocks noGrp="1" noRot="1" noChangeAspect="1" noChangeArrowheads="1" noTextEdit="1"/>
          </p:cNvSpPr>
          <p:nvPr>
            <p:ph type="sldImg"/>
          </p:nvPr>
        </p:nvSpPr>
        <p:spPr>
          <a:xfrm>
            <a:off x="1295400" y="798513"/>
            <a:ext cx="4268788" cy="3201987"/>
          </a:xfrm>
          <a:ln/>
        </p:spPr>
      </p:sp>
      <p:sp>
        <p:nvSpPr>
          <p:cNvPr id="33796" name="Rectangle 3"/>
          <p:cNvSpPr>
            <a:spLocks noGrp="1" noChangeArrowheads="1"/>
          </p:cNvSpPr>
          <p:nvPr>
            <p:ph type="body" idx="1"/>
          </p:nvPr>
        </p:nvSpPr>
        <p:spPr>
          <a:xfrm>
            <a:off x="915988" y="4346575"/>
            <a:ext cx="5026025" cy="3848100"/>
          </a:xfrm>
          <a:noFill/>
          <a:ln/>
        </p:spPr>
        <p:txBody>
          <a:bodyPr/>
          <a:lstStyle/>
          <a:p>
            <a:pPr eaLnBrk="1" hangingPunct="1"/>
            <a:endParaRPr lang="en-GB"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5D7ED682-0BEC-4437-973E-F8D5FEA18C24}" type="slidenum">
              <a:rPr lang="en-AU" smtClean="0"/>
              <a:pPr/>
              <a:t>12</a:t>
            </a:fld>
            <a:endParaRPr lang="en-AU" smtClean="0"/>
          </a:p>
        </p:txBody>
      </p:sp>
      <p:sp>
        <p:nvSpPr>
          <p:cNvPr id="34819" name="Rectangle 2"/>
          <p:cNvSpPr>
            <a:spLocks noGrp="1" noRot="1" noChangeAspect="1" noChangeArrowheads="1" noTextEdit="1"/>
          </p:cNvSpPr>
          <p:nvPr>
            <p:ph type="sldImg"/>
          </p:nvPr>
        </p:nvSpPr>
        <p:spPr>
          <a:xfrm>
            <a:off x="1295400" y="798513"/>
            <a:ext cx="4268788" cy="3201987"/>
          </a:xfrm>
          <a:ln/>
        </p:spPr>
      </p:sp>
      <p:sp>
        <p:nvSpPr>
          <p:cNvPr id="34820" name="Rectangle 3"/>
          <p:cNvSpPr>
            <a:spLocks noGrp="1" noChangeArrowheads="1"/>
          </p:cNvSpPr>
          <p:nvPr>
            <p:ph type="body" idx="1"/>
          </p:nvPr>
        </p:nvSpPr>
        <p:spPr>
          <a:xfrm>
            <a:off x="915988" y="4346575"/>
            <a:ext cx="5026025" cy="3848100"/>
          </a:xfrm>
          <a:noFill/>
          <a:ln/>
        </p:spPr>
        <p:txBody>
          <a:bodyPr/>
          <a:lstStyle/>
          <a:p>
            <a:pPr eaLnBrk="1" hangingPunct="1"/>
            <a:endParaRPr lang="en-GB"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FC939C-3B0F-4F38-8AF3-67BF77B1DC1C}" type="slidenum">
              <a:rPr lang="nn-NO"/>
              <a:pPr/>
              <a:t>14</a:t>
            </a:fld>
            <a:endParaRPr lang="nn-NO"/>
          </a:p>
        </p:txBody>
      </p:sp>
      <p:sp>
        <p:nvSpPr>
          <p:cNvPr id="67586" name="Rectangle 2"/>
          <p:cNvSpPr>
            <a:spLocks noGrp="1" noRot="1" noChangeAspect="1" noChangeArrowheads="1" noTextEdit="1"/>
          </p:cNvSpPr>
          <p:nvPr>
            <p:ph type="sldImg"/>
          </p:nvPr>
        </p:nvSpPr>
        <p:spPr>
          <a:xfrm>
            <a:off x="1292225" y="795338"/>
            <a:ext cx="4276725" cy="3208337"/>
          </a:xfrm>
          <a:ln/>
        </p:spPr>
      </p:sp>
      <p:sp>
        <p:nvSpPr>
          <p:cNvPr id="67587" name="Rectangle 3"/>
          <p:cNvSpPr>
            <a:spLocks noGrp="1" noChangeArrowheads="1"/>
          </p:cNvSpPr>
          <p:nvPr>
            <p:ph type="body" idx="1"/>
          </p:nvPr>
        </p:nvSpPr>
        <p:spPr>
          <a:xfrm>
            <a:off x="913991" y="4344358"/>
            <a:ext cx="5030018" cy="3850776"/>
          </a:xfrm>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73C37B-F3B6-4C9F-9277-F154550296B5}" type="slidenum">
              <a:rPr lang="nn-NO"/>
              <a:pPr/>
              <a:t>15</a:t>
            </a:fld>
            <a:endParaRPr lang="nn-NO"/>
          </a:p>
        </p:txBody>
      </p:sp>
      <p:sp>
        <p:nvSpPr>
          <p:cNvPr id="69634" name="Rectangle 2"/>
          <p:cNvSpPr>
            <a:spLocks noGrp="1" noRot="1" noChangeAspect="1" noChangeArrowheads="1" noTextEdit="1"/>
          </p:cNvSpPr>
          <p:nvPr>
            <p:ph type="sldImg"/>
          </p:nvPr>
        </p:nvSpPr>
        <p:spPr>
          <a:xfrm>
            <a:off x="1290638" y="793750"/>
            <a:ext cx="4281487" cy="3209925"/>
          </a:xfrm>
          <a:ln/>
        </p:spPr>
      </p:sp>
      <p:sp>
        <p:nvSpPr>
          <p:cNvPr id="69635" name="Rectangle 3"/>
          <p:cNvSpPr>
            <a:spLocks noGrp="1" noChangeArrowheads="1"/>
          </p:cNvSpPr>
          <p:nvPr>
            <p:ph type="body" idx="1"/>
          </p:nvPr>
        </p:nvSpPr>
        <p:spPr>
          <a:xfrm>
            <a:off x="913991" y="4342939"/>
            <a:ext cx="5030018" cy="3852195"/>
          </a:xfrm>
        </p:spPr>
        <p:txBody>
          <a:bodyPr/>
          <a:lstStyle/>
          <a:p>
            <a:r>
              <a:rPr lang="nb-NO"/>
              <a:t>Exploit aerodynamic phenomena. Reduction of power demand. V-formation – Geese.</a:t>
            </a:r>
          </a:p>
          <a:p>
            <a:r>
              <a:rPr lang="nb-NO"/>
              <a:t>Safety aspects. </a:t>
            </a:r>
          </a:p>
          <a:p>
            <a:r>
              <a:rPr lang="nb-NO"/>
              <a:t>Underway Replenishment Operation </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FA1206-2C97-463B-8BB8-49C8296576C6}" type="slidenum">
              <a:rPr lang="nn-NO"/>
              <a:pPr/>
              <a:t>16</a:t>
            </a:fld>
            <a:endParaRPr lang="nn-NO"/>
          </a:p>
        </p:txBody>
      </p:sp>
      <p:sp>
        <p:nvSpPr>
          <p:cNvPr id="55298" name="Rectangle 2"/>
          <p:cNvSpPr>
            <a:spLocks noGrp="1" noRot="1" noChangeAspect="1" noChangeArrowheads="1" noTextEdit="1"/>
          </p:cNvSpPr>
          <p:nvPr>
            <p:ph type="sldImg"/>
          </p:nvPr>
        </p:nvSpPr>
        <p:spPr>
          <a:xfrm>
            <a:off x="1295400" y="798513"/>
            <a:ext cx="4268788" cy="3201987"/>
          </a:xfrm>
          <a:ln/>
        </p:spPr>
      </p:sp>
      <p:sp>
        <p:nvSpPr>
          <p:cNvPr id="55299" name="Rectangle 3"/>
          <p:cNvSpPr>
            <a:spLocks noGrp="1" noChangeArrowheads="1"/>
          </p:cNvSpPr>
          <p:nvPr>
            <p:ph type="body" idx="1"/>
          </p:nvPr>
        </p:nvSpPr>
        <p:spPr>
          <a:xfrm>
            <a:off x="913991" y="4347195"/>
            <a:ext cx="5030018" cy="3847940"/>
          </a:xfrm>
        </p:spPr>
        <p:txBody>
          <a:bodyPr lIns="90187" tIns="45093" rIns="90187" bIns="45093"/>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85C8927D-8057-47B8-936E-76EEE5D8BC75}" type="slidenum">
              <a:rPr lang="en-AU" smtClean="0"/>
              <a:pPr/>
              <a:t>18</a:t>
            </a:fld>
            <a:endParaRPr lang="en-AU"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0EF99459-F1BF-42BB-99A3-6456AC879144}" type="slidenum">
              <a:rPr lang="en-AU" smtClean="0"/>
              <a:pPr/>
              <a:t>19</a:t>
            </a:fld>
            <a:endParaRPr lang="en-AU" smtClean="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63CA7A98-1B5B-490B-894A-7BDE8D01B56E}" type="slidenum">
              <a:rPr lang="en-AU" smtClean="0"/>
              <a:pPr/>
              <a:t>20</a:t>
            </a:fld>
            <a:endParaRPr lang="en-AU"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FE378FE1-7426-45C5-86B4-6694FC5BE011}" type="slidenum">
              <a:rPr lang="en-AU" smtClean="0"/>
              <a:pPr/>
              <a:t>21</a:t>
            </a:fld>
            <a:endParaRPr lang="en-AU" smtClean="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3ABE5000-A414-48A1-A05B-F8A54703E2FC}" type="slidenum">
              <a:rPr lang="en-AU" smtClean="0"/>
              <a:pPr/>
              <a:t>22</a:t>
            </a:fld>
            <a:endParaRPr lang="en-AU" smtClean="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3CB0B988-795E-471D-99CF-3CC23129F591}" type="slidenum">
              <a:rPr lang="en-AU" smtClean="0"/>
              <a:pPr/>
              <a:t>2</a:t>
            </a:fld>
            <a:endParaRPr lang="en-AU" smtClean="0"/>
          </a:p>
        </p:txBody>
      </p:sp>
      <p:sp>
        <p:nvSpPr>
          <p:cNvPr id="25603" name="Rectangle 2"/>
          <p:cNvSpPr>
            <a:spLocks noGrp="1" noRot="1" noChangeAspect="1" noChangeArrowheads="1" noTextEdit="1"/>
          </p:cNvSpPr>
          <p:nvPr>
            <p:ph type="sldImg"/>
          </p:nvPr>
        </p:nvSpPr>
        <p:spPr>
          <a:xfrm>
            <a:off x="1295400" y="798513"/>
            <a:ext cx="4268788" cy="3201987"/>
          </a:xfrm>
          <a:ln/>
        </p:spPr>
      </p:sp>
      <p:sp>
        <p:nvSpPr>
          <p:cNvPr id="25604" name="Rectangle 3"/>
          <p:cNvSpPr>
            <a:spLocks noGrp="1" noChangeArrowheads="1"/>
          </p:cNvSpPr>
          <p:nvPr>
            <p:ph type="body" idx="1"/>
          </p:nvPr>
        </p:nvSpPr>
        <p:spPr>
          <a:xfrm>
            <a:off x="915988" y="4346575"/>
            <a:ext cx="5026025" cy="3848100"/>
          </a:xfrm>
          <a:noFill/>
          <a:ln/>
        </p:spPr>
        <p:txBody>
          <a:bodyPr/>
          <a:lstStyle/>
          <a:p>
            <a:pPr eaLnBrk="1" hangingPunct="1"/>
            <a:endParaRPr lang="en-GB"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26728C10-21F5-47ED-9F29-AE7373374270}" type="slidenum">
              <a:rPr lang="en-AU" smtClean="0"/>
              <a:pPr/>
              <a:t>23</a:t>
            </a:fld>
            <a:endParaRPr lang="en-AU"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A56A3CD6-FE23-4EB0-B24A-3AE622EA24F2}" type="slidenum">
              <a:rPr lang="en-AU" smtClean="0"/>
              <a:pPr/>
              <a:t>24</a:t>
            </a:fld>
            <a:endParaRPr lang="en-AU" smtClean="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3DAF9EA1-54E5-42BC-8D6C-48DADB16D1B3}" type="slidenum">
              <a:rPr lang="en-US">
                <a:ea typeface="ヒラギノ角ゴ Pro W3" pitchFamily="-76" charset="-128"/>
              </a:rPr>
              <a:pPr/>
              <a:t>25</a:t>
            </a:fld>
            <a:endParaRPr lang="en-US">
              <a:ea typeface="ヒラギノ角ゴ Pro W3" pitchFamily="-76" charset="-128"/>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293655D4-5761-47A4-8FF7-2AA51B159DCF}" type="slidenum">
              <a:rPr lang="en-AU" smtClean="0"/>
              <a:pPr/>
              <a:t>26</a:t>
            </a:fld>
            <a:endParaRPr lang="en-AU" smtClean="0"/>
          </a:p>
        </p:txBody>
      </p:sp>
      <p:sp>
        <p:nvSpPr>
          <p:cNvPr id="43011" name="Rectangle 2"/>
          <p:cNvSpPr>
            <a:spLocks noGrp="1" noRot="1" noChangeAspect="1" noChangeArrowheads="1" noTextEdit="1"/>
          </p:cNvSpPr>
          <p:nvPr>
            <p:ph type="sldImg"/>
          </p:nvPr>
        </p:nvSpPr>
        <p:spPr>
          <a:xfrm>
            <a:off x="1293813" y="798513"/>
            <a:ext cx="4271962" cy="3203575"/>
          </a:xfrm>
          <a:ln/>
        </p:spPr>
      </p:sp>
      <p:sp>
        <p:nvSpPr>
          <p:cNvPr id="43012" name="Rectangle 3"/>
          <p:cNvSpPr>
            <a:spLocks noGrp="1" noChangeArrowheads="1"/>
          </p:cNvSpPr>
          <p:nvPr>
            <p:ph type="body" idx="1"/>
          </p:nvPr>
        </p:nvSpPr>
        <p:spPr>
          <a:xfrm>
            <a:off x="915988" y="4346575"/>
            <a:ext cx="5026025" cy="3849688"/>
          </a:xfrm>
          <a:noFill/>
          <a:ln/>
        </p:spPr>
        <p:txBody>
          <a:bodyPr/>
          <a:lstStyle/>
          <a:p>
            <a:pPr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1BA793EC-AA5C-4EF3-AC2A-502A25338B7C}" type="slidenum">
              <a:rPr lang="en-AU" smtClean="0"/>
              <a:pPr/>
              <a:t>27</a:t>
            </a:fld>
            <a:endParaRPr lang="en-AU" smtClean="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A8B43A61-690C-4C41-B17F-E848EF825AD9}" type="slidenum">
              <a:rPr lang="en-AU" smtClean="0"/>
              <a:pPr/>
              <a:t>3</a:t>
            </a:fld>
            <a:endParaRPr lang="en-AU" smtClean="0"/>
          </a:p>
        </p:txBody>
      </p:sp>
      <p:sp>
        <p:nvSpPr>
          <p:cNvPr id="26627" name="Rectangle 2"/>
          <p:cNvSpPr>
            <a:spLocks noGrp="1" noRot="1" noChangeAspect="1" noChangeArrowheads="1" noTextEdit="1"/>
          </p:cNvSpPr>
          <p:nvPr>
            <p:ph type="sldImg"/>
          </p:nvPr>
        </p:nvSpPr>
        <p:spPr>
          <a:xfrm>
            <a:off x="1295400" y="798513"/>
            <a:ext cx="4268788" cy="3201987"/>
          </a:xfrm>
          <a:ln/>
        </p:spPr>
      </p:sp>
      <p:sp>
        <p:nvSpPr>
          <p:cNvPr id="26628" name="Rectangle 3"/>
          <p:cNvSpPr>
            <a:spLocks noGrp="1" noChangeArrowheads="1"/>
          </p:cNvSpPr>
          <p:nvPr>
            <p:ph type="body" idx="1"/>
          </p:nvPr>
        </p:nvSpPr>
        <p:spPr>
          <a:xfrm>
            <a:off x="915988" y="4346575"/>
            <a:ext cx="5026025" cy="3848100"/>
          </a:xfrm>
          <a:noFill/>
          <a:ln/>
        </p:spPr>
        <p:txBody>
          <a:bodyPr/>
          <a:lstStyle/>
          <a:p>
            <a:pPr eaLnBrk="1" hangingPunct="1"/>
            <a:endParaRPr lang="en-GB"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F718E943-0536-4222-A74C-37E11C010F93}" type="slidenum">
              <a:rPr lang="en-AU" smtClean="0"/>
              <a:pPr/>
              <a:t>4</a:t>
            </a:fld>
            <a:endParaRPr lang="en-AU" smtClean="0"/>
          </a:p>
        </p:txBody>
      </p:sp>
      <p:sp>
        <p:nvSpPr>
          <p:cNvPr id="27651" name="Rectangle 2"/>
          <p:cNvSpPr>
            <a:spLocks noGrp="1" noRot="1" noChangeAspect="1" noChangeArrowheads="1" noTextEdit="1"/>
          </p:cNvSpPr>
          <p:nvPr>
            <p:ph type="sldImg"/>
          </p:nvPr>
        </p:nvSpPr>
        <p:spPr>
          <a:xfrm>
            <a:off x="1295400" y="798513"/>
            <a:ext cx="4268788" cy="3201987"/>
          </a:xfrm>
          <a:ln/>
        </p:spPr>
      </p:sp>
      <p:sp>
        <p:nvSpPr>
          <p:cNvPr id="27652" name="Rectangle 3"/>
          <p:cNvSpPr>
            <a:spLocks noGrp="1" noChangeArrowheads="1"/>
          </p:cNvSpPr>
          <p:nvPr>
            <p:ph type="body" idx="1"/>
          </p:nvPr>
        </p:nvSpPr>
        <p:spPr>
          <a:xfrm>
            <a:off x="915988" y="4346575"/>
            <a:ext cx="5026025" cy="3848100"/>
          </a:xfrm>
          <a:noFill/>
          <a:ln/>
        </p:spPr>
        <p:txBody>
          <a:bodyPr/>
          <a:lstStyle/>
          <a:p>
            <a:pPr eaLnBrk="1" hangingPunct="1"/>
            <a:endParaRPr lang="en-GB"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DE409890-430E-467C-B223-CC34EAB093A3}" type="slidenum">
              <a:rPr lang="en-AU" smtClean="0"/>
              <a:pPr/>
              <a:t>5</a:t>
            </a:fld>
            <a:endParaRPr lang="en-AU" smtClean="0"/>
          </a:p>
        </p:txBody>
      </p:sp>
      <p:sp>
        <p:nvSpPr>
          <p:cNvPr id="28675" name="Rectangle 2"/>
          <p:cNvSpPr>
            <a:spLocks noGrp="1" noRot="1" noChangeAspect="1" noChangeArrowheads="1" noTextEdit="1"/>
          </p:cNvSpPr>
          <p:nvPr>
            <p:ph type="sldImg"/>
          </p:nvPr>
        </p:nvSpPr>
        <p:spPr>
          <a:xfrm>
            <a:off x="1295400" y="798513"/>
            <a:ext cx="4268788" cy="3201987"/>
          </a:xfrm>
          <a:ln/>
        </p:spPr>
      </p:sp>
      <p:sp>
        <p:nvSpPr>
          <p:cNvPr id="28676" name="Rectangle 3"/>
          <p:cNvSpPr>
            <a:spLocks noGrp="1" noChangeArrowheads="1"/>
          </p:cNvSpPr>
          <p:nvPr>
            <p:ph type="body" idx="1"/>
          </p:nvPr>
        </p:nvSpPr>
        <p:spPr>
          <a:xfrm>
            <a:off x="915988" y="4346575"/>
            <a:ext cx="5026025" cy="3848100"/>
          </a:xfrm>
          <a:noFill/>
          <a:ln/>
        </p:spPr>
        <p:txBody>
          <a:bodyPr/>
          <a:lstStyle/>
          <a:p>
            <a:pPr eaLnBrk="1" hangingPunct="1"/>
            <a:endParaRPr lang="en-GB"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2341E812-2FBF-437E-A633-87E9C3A8782E}" type="slidenum">
              <a:rPr lang="en-AU" smtClean="0"/>
              <a:pPr/>
              <a:t>7</a:t>
            </a:fld>
            <a:endParaRPr lang="en-AU" smtClean="0"/>
          </a:p>
        </p:txBody>
      </p:sp>
      <p:sp>
        <p:nvSpPr>
          <p:cNvPr id="29699" name="Rectangle 2"/>
          <p:cNvSpPr>
            <a:spLocks noGrp="1" noRot="1" noChangeAspect="1" noChangeArrowheads="1" noTextEdit="1"/>
          </p:cNvSpPr>
          <p:nvPr>
            <p:ph type="sldImg"/>
          </p:nvPr>
        </p:nvSpPr>
        <p:spPr>
          <a:xfrm>
            <a:off x="1295400" y="798513"/>
            <a:ext cx="4268788" cy="3201987"/>
          </a:xfrm>
          <a:ln/>
        </p:spPr>
      </p:sp>
      <p:sp>
        <p:nvSpPr>
          <p:cNvPr id="29700" name="Rectangle 3"/>
          <p:cNvSpPr>
            <a:spLocks noGrp="1" noChangeArrowheads="1"/>
          </p:cNvSpPr>
          <p:nvPr>
            <p:ph type="body" idx="1"/>
          </p:nvPr>
        </p:nvSpPr>
        <p:spPr>
          <a:xfrm>
            <a:off x="915988" y="4346575"/>
            <a:ext cx="5026025" cy="3848100"/>
          </a:xfrm>
          <a:noFill/>
          <a:ln/>
        </p:spPr>
        <p:txBody>
          <a:bodyPr/>
          <a:lstStyle/>
          <a:p>
            <a:pPr eaLnBrk="1" hangingPunct="1"/>
            <a:endParaRPr lang="en-GB"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162C5A28-911E-4386-9C19-03BB7F2EF051}" type="slidenum">
              <a:rPr lang="en-AU" smtClean="0"/>
              <a:pPr/>
              <a:t>8</a:t>
            </a:fld>
            <a:endParaRPr lang="en-AU" smtClean="0"/>
          </a:p>
        </p:txBody>
      </p:sp>
      <p:sp>
        <p:nvSpPr>
          <p:cNvPr id="30723" name="Rectangle 2"/>
          <p:cNvSpPr>
            <a:spLocks noGrp="1" noRot="1" noChangeAspect="1" noChangeArrowheads="1" noTextEdit="1"/>
          </p:cNvSpPr>
          <p:nvPr>
            <p:ph type="sldImg"/>
          </p:nvPr>
        </p:nvSpPr>
        <p:spPr>
          <a:xfrm>
            <a:off x="1295400" y="798513"/>
            <a:ext cx="4268788" cy="3201987"/>
          </a:xfrm>
          <a:ln/>
        </p:spPr>
      </p:sp>
      <p:sp>
        <p:nvSpPr>
          <p:cNvPr id="30724" name="Rectangle 3"/>
          <p:cNvSpPr>
            <a:spLocks noGrp="1" noChangeArrowheads="1"/>
          </p:cNvSpPr>
          <p:nvPr>
            <p:ph type="body" idx="1"/>
          </p:nvPr>
        </p:nvSpPr>
        <p:spPr>
          <a:xfrm>
            <a:off x="915988" y="4346575"/>
            <a:ext cx="5026025" cy="3848100"/>
          </a:xfrm>
          <a:noFill/>
          <a:ln/>
        </p:spPr>
        <p:txBody>
          <a:bodyPr/>
          <a:lstStyle/>
          <a:p>
            <a:pPr eaLnBrk="1" hangingPunct="1"/>
            <a:endParaRPr lang="en-GB"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EE310272-473A-41B3-9F68-D6F9EBBB7C01}" type="slidenum">
              <a:rPr lang="en-AU" smtClean="0"/>
              <a:pPr/>
              <a:t>9</a:t>
            </a:fld>
            <a:endParaRPr lang="en-AU" smtClean="0"/>
          </a:p>
        </p:txBody>
      </p:sp>
      <p:sp>
        <p:nvSpPr>
          <p:cNvPr id="31747" name="Rectangle 2"/>
          <p:cNvSpPr>
            <a:spLocks noGrp="1" noRot="1" noChangeAspect="1" noChangeArrowheads="1" noTextEdit="1"/>
          </p:cNvSpPr>
          <p:nvPr>
            <p:ph type="sldImg"/>
          </p:nvPr>
        </p:nvSpPr>
        <p:spPr>
          <a:xfrm>
            <a:off x="1295400" y="798513"/>
            <a:ext cx="4268788" cy="3201987"/>
          </a:xfrm>
          <a:ln/>
        </p:spPr>
      </p:sp>
      <p:sp>
        <p:nvSpPr>
          <p:cNvPr id="31748" name="Rectangle 3"/>
          <p:cNvSpPr>
            <a:spLocks noGrp="1" noChangeArrowheads="1"/>
          </p:cNvSpPr>
          <p:nvPr>
            <p:ph type="body" idx="1"/>
          </p:nvPr>
        </p:nvSpPr>
        <p:spPr>
          <a:xfrm>
            <a:off x="915988" y="4346575"/>
            <a:ext cx="5026025" cy="3848100"/>
          </a:xfrm>
          <a:noFill/>
          <a:ln/>
        </p:spPr>
        <p:txBody>
          <a:bodyPr/>
          <a:lstStyle/>
          <a:p>
            <a:pPr eaLnBrk="1" hangingPunct="1"/>
            <a:endParaRPr lang="en-GB"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F765473-2B02-4E00-A6EF-B4A870BA0ABB}" type="slidenum">
              <a:rPr lang="en-AU" smtClean="0"/>
              <a:pPr/>
              <a:t>10</a:t>
            </a:fld>
            <a:endParaRPr lang="en-AU" smtClean="0"/>
          </a:p>
        </p:txBody>
      </p:sp>
      <p:sp>
        <p:nvSpPr>
          <p:cNvPr id="32771" name="Rectangle 2"/>
          <p:cNvSpPr>
            <a:spLocks noGrp="1" noRot="1" noChangeAspect="1" noChangeArrowheads="1" noTextEdit="1"/>
          </p:cNvSpPr>
          <p:nvPr>
            <p:ph type="sldImg"/>
          </p:nvPr>
        </p:nvSpPr>
        <p:spPr>
          <a:xfrm>
            <a:off x="1295400" y="798513"/>
            <a:ext cx="4268788" cy="3201987"/>
          </a:xfrm>
          <a:ln/>
        </p:spPr>
      </p:sp>
      <p:sp>
        <p:nvSpPr>
          <p:cNvPr id="32772" name="Rectangle 3"/>
          <p:cNvSpPr>
            <a:spLocks noGrp="1" noChangeArrowheads="1"/>
          </p:cNvSpPr>
          <p:nvPr>
            <p:ph type="body" idx="1"/>
          </p:nvPr>
        </p:nvSpPr>
        <p:spPr>
          <a:xfrm>
            <a:off x="915988" y="4346575"/>
            <a:ext cx="5026025" cy="3848100"/>
          </a:xfrm>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a:defRPr/>
            </a:pPr>
            <a:endParaRPr lang="en-US"/>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p:spPr>
        <p:txBody>
          <a:bodyPr/>
          <a:lstStyle/>
          <a:p>
            <a:pPr>
              <a:defRPr/>
            </a:pPr>
            <a:endParaRPr lang="en-US"/>
          </a:p>
        </p:txBody>
      </p:sp>
      <p:sp>
        <p:nvSpPr>
          <p:cNvPr id="29698" name="Rectangle 2"/>
          <p:cNvSpPr>
            <a:spLocks noGrp="1" noChangeArrowheads="1"/>
          </p:cNvSpPr>
          <p:nvPr>
            <p:ph type="ctrTitle"/>
          </p:nvPr>
        </p:nvSpPr>
        <p:spPr>
          <a:xfrm>
            <a:off x="914400" y="1524000"/>
            <a:ext cx="7623175" cy="1752600"/>
          </a:xfrm>
        </p:spPr>
        <p:txBody>
          <a:bodyPr/>
          <a:lstStyle>
            <a:lvl1pPr>
              <a:defRPr sz="5000"/>
            </a:lvl1pPr>
          </a:lstStyle>
          <a:p>
            <a:r>
              <a:rPr lang="en-AU" altLang="en-US"/>
              <a:t>Click to edit Master title style</a:t>
            </a:r>
          </a:p>
        </p:txBody>
      </p:sp>
      <p:sp>
        <p:nvSpPr>
          <p:cNvPr id="29699"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en-AU" altLang="en-US"/>
              <a:t>Click to edit Master subtitle style</a:t>
            </a:r>
          </a:p>
        </p:txBody>
      </p:sp>
      <p:sp>
        <p:nvSpPr>
          <p:cNvPr id="6" name="Rectangle 4"/>
          <p:cNvSpPr>
            <a:spLocks noGrp="1" noChangeArrowheads="1"/>
          </p:cNvSpPr>
          <p:nvPr>
            <p:ph type="dt" sz="half" idx="10"/>
          </p:nvPr>
        </p:nvSpPr>
        <p:spPr/>
        <p:txBody>
          <a:bodyPr/>
          <a:lstStyle>
            <a:lvl1pPr>
              <a:defRPr/>
            </a:lvl1pPr>
          </a:lstStyle>
          <a:p>
            <a:pPr>
              <a:defRPr/>
            </a:pPr>
            <a:fld id="{FB7067DE-0810-4018-A144-738F0ACBF839}" type="datetime1">
              <a:rPr lang="en-GB"/>
              <a:pPr>
                <a:defRPr/>
              </a:pPr>
              <a:t>03/09/2007</a:t>
            </a:fld>
            <a:endParaRPr lang="en-AU" altLang="en-US"/>
          </a:p>
        </p:txBody>
      </p:sp>
      <p:sp>
        <p:nvSpPr>
          <p:cNvPr id="7" name="Rectangle 5"/>
          <p:cNvSpPr>
            <a:spLocks noGrp="1" noChangeArrowheads="1"/>
          </p:cNvSpPr>
          <p:nvPr>
            <p:ph type="ftr" sz="quarter" idx="11"/>
          </p:nvPr>
        </p:nvSpPr>
        <p:spPr>
          <a:xfrm>
            <a:off x="2771775" y="6243638"/>
            <a:ext cx="3600450" cy="457200"/>
          </a:xfrm>
        </p:spPr>
        <p:txBody>
          <a:bodyPr/>
          <a:lstStyle>
            <a:lvl1pPr>
              <a:defRPr/>
            </a:lvl1pPr>
          </a:lstStyle>
          <a:p>
            <a:pPr>
              <a:defRPr/>
            </a:pPr>
            <a:r>
              <a:rPr lang="en-AU" altLang="en-US"/>
              <a:t>One-day Tutorial, CAMS'07, Bol, Croatia</a:t>
            </a:r>
          </a:p>
        </p:txBody>
      </p:sp>
      <p:sp>
        <p:nvSpPr>
          <p:cNvPr id="8" name="Rectangle 6"/>
          <p:cNvSpPr>
            <a:spLocks noGrp="1" noChangeArrowheads="1"/>
          </p:cNvSpPr>
          <p:nvPr>
            <p:ph type="sldNum" sz="quarter" idx="12"/>
          </p:nvPr>
        </p:nvSpPr>
        <p:spPr/>
        <p:txBody>
          <a:bodyPr/>
          <a:lstStyle>
            <a:lvl1pPr>
              <a:defRPr/>
            </a:lvl1pPr>
          </a:lstStyle>
          <a:p>
            <a:pPr>
              <a:defRPr/>
            </a:pPr>
            <a:fld id="{2C64AEEA-ABA7-458D-9F7C-38DD58344455}" type="slidenum">
              <a:rPr lang="en-AU" altLang="en-US"/>
              <a:pPr>
                <a:defRPr/>
              </a:pPr>
              <a:t>‹#›</a:t>
            </a:fld>
            <a:endParaRPr lang="en-AU"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D1B2448E-53B2-4C88-A313-01C72819CDFE}" type="datetime1">
              <a:rPr lang="en-GB"/>
              <a:pPr>
                <a:defRPr/>
              </a:pPr>
              <a:t>03/09/2007</a:t>
            </a:fld>
            <a:endParaRPr lang="en-AU"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en-AU" altLang="en-US"/>
              <a:t>One-day Tutorial, CAMS'07, Bol, Croatia</a:t>
            </a:r>
          </a:p>
        </p:txBody>
      </p:sp>
      <p:sp>
        <p:nvSpPr>
          <p:cNvPr id="6" name="Rectangle 6"/>
          <p:cNvSpPr>
            <a:spLocks noGrp="1" noChangeArrowheads="1"/>
          </p:cNvSpPr>
          <p:nvPr>
            <p:ph type="sldNum" sz="quarter" idx="12"/>
          </p:nvPr>
        </p:nvSpPr>
        <p:spPr>
          <a:ln/>
        </p:spPr>
        <p:txBody>
          <a:bodyPr/>
          <a:lstStyle>
            <a:lvl1pPr>
              <a:defRPr/>
            </a:lvl1pPr>
          </a:lstStyle>
          <a:p>
            <a:pPr>
              <a:defRPr/>
            </a:pPr>
            <a:fld id="{6A672D7E-51DC-4E04-AA7F-3C2F573204CF}" type="slidenum">
              <a:rPr lang="en-AU" altLang="en-US"/>
              <a:pPr>
                <a:defRPr/>
              </a:pPr>
              <a:t>‹#›</a:t>
            </a:fld>
            <a:endParaRPr lang="en-AU"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9F674E33-59E3-4F04-8643-9561E3C79937}" type="datetime1">
              <a:rPr lang="en-GB"/>
              <a:pPr>
                <a:defRPr/>
              </a:pPr>
              <a:t>03/09/2007</a:t>
            </a:fld>
            <a:endParaRPr lang="en-AU"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en-AU" altLang="en-US"/>
              <a:t>One-day Tutorial, CAMS'07, Bol, Croatia</a:t>
            </a:r>
          </a:p>
        </p:txBody>
      </p:sp>
      <p:sp>
        <p:nvSpPr>
          <p:cNvPr id="6" name="Rectangle 6"/>
          <p:cNvSpPr>
            <a:spLocks noGrp="1" noChangeArrowheads="1"/>
          </p:cNvSpPr>
          <p:nvPr>
            <p:ph type="sldNum" sz="quarter" idx="12"/>
          </p:nvPr>
        </p:nvSpPr>
        <p:spPr>
          <a:ln/>
        </p:spPr>
        <p:txBody>
          <a:bodyPr/>
          <a:lstStyle>
            <a:lvl1pPr>
              <a:defRPr/>
            </a:lvl1pPr>
          </a:lstStyle>
          <a:p>
            <a:pPr>
              <a:defRPr/>
            </a:pPr>
            <a:fld id="{B2D2D572-CB37-4F86-96FB-0F87F526FB52}" type="slidenum">
              <a:rPr lang="en-AU" altLang="en-US"/>
              <a:pPr>
                <a:defRPr/>
              </a:pPr>
              <a:t>‹#›</a:t>
            </a:fld>
            <a:endParaRPr lang="en-AU"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fld id="{9748F969-D938-44AC-BD95-09EB106721BA}" type="datetime1">
              <a:rPr lang="en-GB"/>
              <a:pPr>
                <a:defRPr/>
              </a:pPr>
              <a:t>03/09/2007</a:t>
            </a:fld>
            <a:endParaRPr lang="en-AU" altLang="en-US"/>
          </a:p>
        </p:txBody>
      </p:sp>
      <p:sp>
        <p:nvSpPr>
          <p:cNvPr id="7" name="Rectangle 5"/>
          <p:cNvSpPr>
            <a:spLocks noGrp="1" noChangeArrowheads="1"/>
          </p:cNvSpPr>
          <p:nvPr>
            <p:ph type="ftr" sz="quarter" idx="11"/>
          </p:nvPr>
        </p:nvSpPr>
        <p:spPr>
          <a:ln/>
        </p:spPr>
        <p:txBody>
          <a:bodyPr/>
          <a:lstStyle>
            <a:lvl1pPr>
              <a:defRPr/>
            </a:lvl1pPr>
          </a:lstStyle>
          <a:p>
            <a:pPr>
              <a:defRPr/>
            </a:pPr>
            <a:r>
              <a:rPr lang="en-AU" altLang="en-US"/>
              <a:t>One-day Tutorial, CAMS'07, Bol, Croatia</a:t>
            </a:r>
          </a:p>
        </p:txBody>
      </p:sp>
      <p:sp>
        <p:nvSpPr>
          <p:cNvPr id="8" name="Rectangle 6"/>
          <p:cNvSpPr>
            <a:spLocks noGrp="1" noChangeArrowheads="1"/>
          </p:cNvSpPr>
          <p:nvPr>
            <p:ph type="sldNum" sz="quarter" idx="12"/>
          </p:nvPr>
        </p:nvSpPr>
        <p:spPr>
          <a:ln/>
        </p:spPr>
        <p:txBody>
          <a:bodyPr/>
          <a:lstStyle>
            <a:lvl1pPr>
              <a:defRPr/>
            </a:lvl1pPr>
          </a:lstStyle>
          <a:p>
            <a:pPr>
              <a:defRPr/>
            </a:pPr>
            <a:fld id="{045E2B88-2689-491C-840C-70A2635B8312}" type="slidenum">
              <a:rPr lang="en-AU" altLang="en-US"/>
              <a:pPr>
                <a:defRPr/>
              </a:pPr>
              <a:t>‹#›</a:t>
            </a:fld>
            <a:endParaRPr lang="en-AU"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042988" y="53975"/>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976313" y="1700213"/>
            <a:ext cx="3810000" cy="1639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938713" y="1700213"/>
            <a:ext cx="3810000" cy="1639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976313" y="3492500"/>
            <a:ext cx="3810000" cy="16398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938713" y="3492500"/>
            <a:ext cx="3810000" cy="16398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755650" y="6381750"/>
            <a:ext cx="8208963" cy="457200"/>
          </a:xfrm>
        </p:spPr>
        <p:txBody>
          <a:bodyPr/>
          <a:lstStyle>
            <a:lvl1pPr>
              <a:defRPr/>
            </a:lvl1pPr>
          </a:lstStyle>
          <a:p>
            <a:r>
              <a:rPr lang="nn-NO"/>
              <a:t>TTK 4190 Guidance and Control (T. I. Fossen)                                                                     Lecture Notes 2005</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D674B6E7-5D77-4E77-8862-8845BCB85B2F}" type="datetime1">
              <a:rPr lang="en-GB"/>
              <a:pPr>
                <a:defRPr/>
              </a:pPr>
              <a:t>03/09/2007</a:t>
            </a:fld>
            <a:endParaRPr lang="en-AU"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en-AU" altLang="en-US"/>
              <a:t>One-day Tutorial, CAMS'07, Bol, Croatia</a:t>
            </a:r>
          </a:p>
        </p:txBody>
      </p:sp>
      <p:sp>
        <p:nvSpPr>
          <p:cNvPr id="6" name="Rectangle 6"/>
          <p:cNvSpPr>
            <a:spLocks noGrp="1" noChangeArrowheads="1"/>
          </p:cNvSpPr>
          <p:nvPr>
            <p:ph type="sldNum" sz="quarter" idx="12"/>
          </p:nvPr>
        </p:nvSpPr>
        <p:spPr>
          <a:ln/>
        </p:spPr>
        <p:txBody>
          <a:bodyPr/>
          <a:lstStyle>
            <a:lvl1pPr>
              <a:defRPr/>
            </a:lvl1pPr>
          </a:lstStyle>
          <a:p>
            <a:pPr>
              <a:defRPr/>
            </a:pPr>
            <a:fld id="{C67DB984-2C9D-4AEA-9194-E630B6F1D329}" type="slidenum">
              <a:rPr lang="en-AU" altLang="en-US"/>
              <a:pPr>
                <a:defRPr/>
              </a:pPr>
              <a:t>‹#›</a:t>
            </a:fld>
            <a:endParaRPr lang="en-AU"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4C76D37D-4372-4F27-8B0D-2E082E71D773}" type="datetime1">
              <a:rPr lang="en-GB"/>
              <a:pPr>
                <a:defRPr/>
              </a:pPr>
              <a:t>03/09/2007</a:t>
            </a:fld>
            <a:endParaRPr lang="en-AU"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en-AU" altLang="en-US"/>
              <a:t>One-day Tutorial, CAMS'07, Bol, Croatia</a:t>
            </a:r>
          </a:p>
        </p:txBody>
      </p:sp>
      <p:sp>
        <p:nvSpPr>
          <p:cNvPr id="6" name="Rectangle 6"/>
          <p:cNvSpPr>
            <a:spLocks noGrp="1" noChangeArrowheads="1"/>
          </p:cNvSpPr>
          <p:nvPr>
            <p:ph type="sldNum" sz="quarter" idx="12"/>
          </p:nvPr>
        </p:nvSpPr>
        <p:spPr>
          <a:ln/>
        </p:spPr>
        <p:txBody>
          <a:bodyPr/>
          <a:lstStyle>
            <a:lvl1pPr>
              <a:defRPr/>
            </a:lvl1pPr>
          </a:lstStyle>
          <a:p>
            <a:pPr>
              <a:defRPr/>
            </a:pPr>
            <a:fld id="{014F4B88-2585-49CF-83B8-54C2DA7031AD}" type="slidenum">
              <a:rPr lang="en-AU" altLang="en-US"/>
              <a:pPr>
                <a:defRPr/>
              </a:pPr>
              <a:t>‹#›</a:t>
            </a:fld>
            <a:endParaRPr lang="en-AU"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48FAAF38-0786-4D94-BC8C-DC3B0F617B62}" type="datetime1">
              <a:rPr lang="en-GB"/>
              <a:pPr>
                <a:defRPr/>
              </a:pPr>
              <a:t>03/09/2007</a:t>
            </a:fld>
            <a:endParaRPr lang="en-AU"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AU" altLang="en-US"/>
              <a:t>One-day Tutorial, CAMS'07, Bol, Croatia</a:t>
            </a:r>
          </a:p>
        </p:txBody>
      </p:sp>
      <p:sp>
        <p:nvSpPr>
          <p:cNvPr id="7" name="Rectangle 6"/>
          <p:cNvSpPr>
            <a:spLocks noGrp="1" noChangeArrowheads="1"/>
          </p:cNvSpPr>
          <p:nvPr>
            <p:ph type="sldNum" sz="quarter" idx="12"/>
          </p:nvPr>
        </p:nvSpPr>
        <p:spPr>
          <a:ln/>
        </p:spPr>
        <p:txBody>
          <a:bodyPr/>
          <a:lstStyle>
            <a:lvl1pPr>
              <a:defRPr/>
            </a:lvl1pPr>
          </a:lstStyle>
          <a:p>
            <a:pPr>
              <a:defRPr/>
            </a:pPr>
            <a:fld id="{E9939534-964E-43AA-99D7-01138BE9E678}" type="slidenum">
              <a:rPr lang="en-AU" altLang="en-US"/>
              <a:pPr>
                <a:defRPr/>
              </a:pPr>
              <a:t>‹#›</a:t>
            </a:fld>
            <a:endParaRPr lang="en-AU"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C641E0F8-C7C2-486A-82FE-D712B32027E7}" type="datetime1">
              <a:rPr lang="en-GB"/>
              <a:pPr>
                <a:defRPr/>
              </a:pPr>
              <a:t>03/09/2007</a:t>
            </a:fld>
            <a:endParaRPr lang="en-AU" altLang="en-US"/>
          </a:p>
        </p:txBody>
      </p:sp>
      <p:sp>
        <p:nvSpPr>
          <p:cNvPr id="8" name="Rectangle 5"/>
          <p:cNvSpPr>
            <a:spLocks noGrp="1" noChangeArrowheads="1"/>
          </p:cNvSpPr>
          <p:nvPr>
            <p:ph type="ftr" sz="quarter" idx="11"/>
          </p:nvPr>
        </p:nvSpPr>
        <p:spPr>
          <a:ln/>
        </p:spPr>
        <p:txBody>
          <a:bodyPr/>
          <a:lstStyle>
            <a:lvl1pPr>
              <a:defRPr/>
            </a:lvl1pPr>
          </a:lstStyle>
          <a:p>
            <a:pPr>
              <a:defRPr/>
            </a:pPr>
            <a:r>
              <a:rPr lang="en-AU" altLang="en-US"/>
              <a:t>One-day Tutorial, CAMS'07, Bol, Croatia</a:t>
            </a:r>
          </a:p>
        </p:txBody>
      </p:sp>
      <p:sp>
        <p:nvSpPr>
          <p:cNvPr id="9" name="Rectangle 6"/>
          <p:cNvSpPr>
            <a:spLocks noGrp="1" noChangeArrowheads="1"/>
          </p:cNvSpPr>
          <p:nvPr>
            <p:ph type="sldNum" sz="quarter" idx="12"/>
          </p:nvPr>
        </p:nvSpPr>
        <p:spPr>
          <a:ln/>
        </p:spPr>
        <p:txBody>
          <a:bodyPr/>
          <a:lstStyle>
            <a:lvl1pPr>
              <a:defRPr/>
            </a:lvl1pPr>
          </a:lstStyle>
          <a:p>
            <a:pPr>
              <a:defRPr/>
            </a:pPr>
            <a:fld id="{3B3578FB-9563-4D1F-8AFD-D07E99600AE8}" type="slidenum">
              <a:rPr lang="en-AU" altLang="en-US"/>
              <a:pPr>
                <a:defRPr/>
              </a:pPr>
              <a:t>‹#›</a:t>
            </a:fld>
            <a:endParaRPr lang="en-AU"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E98363D8-6276-4F3D-8A50-A820A71A944E}" type="datetime1">
              <a:rPr lang="en-GB"/>
              <a:pPr>
                <a:defRPr/>
              </a:pPr>
              <a:t>03/09/2007</a:t>
            </a:fld>
            <a:endParaRPr lang="en-AU" altLang="en-US"/>
          </a:p>
        </p:txBody>
      </p:sp>
      <p:sp>
        <p:nvSpPr>
          <p:cNvPr id="4" name="Rectangle 5"/>
          <p:cNvSpPr>
            <a:spLocks noGrp="1" noChangeArrowheads="1"/>
          </p:cNvSpPr>
          <p:nvPr>
            <p:ph type="ftr" sz="quarter" idx="11"/>
          </p:nvPr>
        </p:nvSpPr>
        <p:spPr>
          <a:ln/>
        </p:spPr>
        <p:txBody>
          <a:bodyPr/>
          <a:lstStyle>
            <a:lvl1pPr>
              <a:defRPr/>
            </a:lvl1pPr>
          </a:lstStyle>
          <a:p>
            <a:pPr>
              <a:defRPr/>
            </a:pPr>
            <a:r>
              <a:rPr lang="en-AU" altLang="en-US"/>
              <a:t>One-day Tutorial, CAMS'07, Bol, Croatia</a:t>
            </a:r>
          </a:p>
        </p:txBody>
      </p:sp>
      <p:sp>
        <p:nvSpPr>
          <p:cNvPr id="5" name="Rectangle 6"/>
          <p:cNvSpPr>
            <a:spLocks noGrp="1" noChangeArrowheads="1"/>
          </p:cNvSpPr>
          <p:nvPr>
            <p:ph type="sldNum" sz="quarter" idx="12"/>
          </p:nvPr>
        </p:nvSpPr>
        <p:spPr>
          <a:ln/>
        </p:spPr>
        <p:txBody>
          <a:bodyPr/>
          <a:lstStyle>
            <a:lvl1pPr>
              <a:defRPr/>
            </a:lvl1pPr>
          </a:lstStyle>
          <a:p>
            <a:pPr>
              <a:defRPr/>
            </a:pPr>
            <a:fld id="{96FADAE0-52D8-4743-9A7C-F59ABBC233AA}" type="slidenum">
              <a:rPr lang="en-AU" altLang="en-US"/>
              <a:pPr>
                <a:defRPr/>
              </a:pPr>
              <a:t>‹#›</a:t>
            </a:fld>
            <a:endParaRPr lang="en-AU"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B31489F5-9E35-46DD-99CD-F01A2422CBA0}" type="datetime1">
              <a:rPr lang="en-GB"/>
              <a:pPr>
                <a:defRPr/>
              </a:pPr>
              <a:t>03/09/2007</a:t>
            </a:fld>
            <a:endParaRPr lang="en-AU" altLang="en-US"/>
          </a:p>
        </p:txBody>
      </p:sp>
      <p:sp>
        <p:nvSpPr>
          <p:cNvPr id="3" name="Rectangle 5"/>
          <p:cNvSpPr>
            <a:spLocks noGrp="1" noChangeArrowheads="1"/>
          </p:cNvSpPr>
          <p:nvPr>
            <p:ph type="ftr" sz="quarter" idx="11"/>
          </p:nvPr>
        </p:nvSpPr>
        <p:spPr>
          <a:ln/>
        </p:spPr>
        <p:txBody>
          <a:bodyPr/>
          <a:lstStyle>
            <a:lvl1pPr>
              <a:defRPr/>
            </a:lvl1pPr>
          </a:lstStyle>
          <a:p>
            <a:pPr>
              <a:defRPr/>
            </a:pPr>
            <a:r>
              <a:rPr lang="en-AU" altLang="en-US"/>
              <a:t>One-day Tutorial, CAMS'07, Bol, Croatia</a:t>
            </a:r>
          </a:p>
        </p:txBody>
      </p:sp>
      <p:sp>
        <p:nvSpPr>
          <p:cNvPr id="4" name="Rectangle 6"/>
          <p:cNvSpPr>
            <a:spLocks noGrp="1" noChangeArrowheads="1"/>
          </p:cNvSpPr>
          <p:nvPr>
            <p:ph type="sldNum" sz="quarter" idx="12"/>
          </p:nvPr>
        </p:nvSpPr>
        <p:spPr>
          <a:ln/>
        </p:spPr>
        <p:txBody>
          <a:bodyPr/>
          <a:lstStyle>
            <a:lvl1pPr>
              <a:defRPr/>
            </a:lvl1pPr>
          </a:lstStyle>
          <a:p>
            <a:pPr>
              <a:defRPr/>
            </a:pPr>
            <a:fld id="{DAB1BB0C-8CE9-481A-90D4-6E10354F214C}" type="slidenum">
              <a:rPr lang="en-AU" altLang="en-US"/>
              <a:pPr>
                <a:defRPr/>
              </a:pPr>
              <a:t>‹#›</a:t>
            </a:fld>
            <a:endParaRPr lang="en-AU"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FE2D0256-6742-48F9-81B9-2F9934A91377}" type="datetime1">
              <a:rPr lang="en-GB"/>
              <a:pPr>
                <a:defRPr/>
              </a:pPr>
              <a:t>03/09/2007</a:t>
            </a:fld>
            <a:endParaRPr lang="en-AU"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AU" altLang="en-US"/>
              <a:t>One-day Tutorial, CAMS'07, Bol, Croatia</a:t>
            </a:r>
          </a:p>
        </p:txBody>
      </p:sp>
      <p:sp>
        <p:nvSpPr>
          <p:cNvPr id="7" name="Rectangle 6"/>
          <p:cNvSpPr>
            <a:spLocks noGrp="1" noChangeArrowheads="1"/>
          </p:cNvSpPr>
          <p:nvPr>
            <p:ph type="sldNum" sz="quarter" idx="12"/>
          </p:nvPr>
        </p:nvSpPr>
        <p:spPr>
          <a:ln/>
        </p:spPr>
        <p:txBody>
          <a:bodyPr/>
          <a:lstStyle>
            <a:lvl1pPr>
              <a:defRPr/>
            </a:lvl1pPr>
          </a:lstStyle>
          <a:p>
            <a:pPr>
              <a:defRPr/>
            </a:pPr>
            <a:fld id="{B9969587-86DA-45EA-82A2-EF2A2C2EB0F4}" type="slidenum">
              <a:rPr lang="en-AU" altLang="en-US"/>
              <a:pPr>
                <a:defRPr/>
              </a:pPr>
              <a:t>‹#›</a:t>
            </a:fld>
            <a:endParaRPr lang="en-AU"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E6697984-C944-4857-ADA9-E1EBACF2D252}" type="datetime1">
              <a:rPr lang="en-GB"/>
              <a:pPr>
                <a:defRPr/>
              </a:pPr>
              <a:t>03/09/2007</a:t>
            </a:fld>
            <a:endParaRPr lang="en-AU"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AU" altLang="en-US"/>
              <a:t>One-day Tutorial, CAMS'07, Bol, Croatia</a:t>
            </a:r>
          </a:p>
        </p:txBody>
      </p:sp>
      <p:sp>
        <p:nvSpPr>
          <p:cNvPr id="7" name="Rectangle 6"/>
          <p:cNvSpPr>
            <a:spLocks noGrp="1" noChangeArrowheads="1"/>
          </p:cNvSpPr>
          <p:nvPr>
            <p:ph type="sldNum" sz="quarter" idx="12"/>
          </p:nvPr>
        </p:nvSpPr>
        <p:spPr>
          <a:ln/>
        </p:spPr>
        <p:txBody>
          <a:bodyPr/>
          <a:lstStyle>
            <a:lvl1pPr>
              <a:defRPr/>
            </a:lvl1pPr>
          </a:lstStyle>
          <a:p>
            <a:pPr>
              <a:defRPr/>
            </a:pPr>
            <a:fld id="{B84DEED6-A9E8-4A7F-B570-869117C3EE0A}" type="slidenum">
              <a:rPr lang="en-AU" altLang="en-US"/>
              <a:pPr>
                <a:defRPr/>
              </a:pPr>
              <a:t>‹#›</a:t>
            </a:fld>
            <a:endParaRPr lang="en-AU"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AU" altLang="en-US" smtClean="0"/>
              <a:t>Click to edit Master title style</a:t>
            </a:r>
          </a:p>
        </p:txBody>
      </p:sp>
      <p:sp>
        <p:nvSpPr>
          <p:cNvPr id="3075"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AU" altLang="en-US" smtClean="0"/>
              <a:t>Click to edit Master text styles</a:t>
            </a:r>
          </a:p>
          <a:p>
            <a:pPr lvl="1"/>
            <a:r>
              <a:rPr lang="en-AU" altLang="en-US" smtClean="0"/>
              <a:t>Second level</a:t>
            </a:r>
          </a:p>
          <a:p>
            <a:pPr lvl="2"/>
            <a:r>
              <a:rPr lang="en-AU" altLang="en-US" smtClean="0"/>
              <a:t>Third level</a:t>
            </a:r>
          </a:p>
          <a:p>
            <a:pPr lvl="3"/>
            <a:r>
              <a:rPr lang="en-AU" altLang="en-US" smtClean="0"/>
              <a:t>Fourth level</a:t>
            </a:r>
          </a:p>
          <a:p>
            <a:pPr lvl="4"/>
            <a:r>
              <a:rPr lang="en-AU" altLang="en-US" smtClean="0"/>
              <a:t>Fifth level</a:t>
            </a:r>
          </a:p>
        </p:txBody>
      </p:sp>
      <p:sp>
        <p:nvSpPr>
          <p:cNvPr id="28676"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a:defRPr/>
            </a:pPr>
            <a:fld id="{56A984BC-262F-4386-BE9A-EB8AAAC85BA0}" type="datetime1">
              <a:rPr lang="en-GB"/>
              <a:pPr>
                <a:defRPr/>
              </a:pPr>
              <a:t>03/09/2007</a:t>
            </a:fld>
            <a:endParaRPr lang="en-AU" altLang="en-US"/>
          </a:p>
        </p:txBody>
      </p:sp>
      <p:sp>
        <p:nvSpPr>
          <p:cNvPr id="28677" name="Rectangle 5"/>
          <p:cNvSpPr>
            <a:spLocks noGrp="1" noChangeArrowheads="1"/>
          </p:cNvSpPr>
          <p:nvPr>
            <p:ph type="ftr" sz="quarter" idx="3"/>
          </p:nvPr>
        </p:nvSpPr>
        <p:spPr bwMode="auto">
          <a:xfrm>
            <a:off x="2843213" y="6248400"/>
            <a:ext cx="36004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a:defRPr/>
            </a:pPr>
            <a:r>
              <a:rPr lang="en-AU" altLang="en-US"/>
              <a:t>One-day Tutorial, CAMS'07, Bol, Croatia</a:t>
            </a:r>
          </a:p>
        </p:txBody>
      </p:sp>
      <p:sp>
        <p:nvSpPr>
          <p:cNvPr id="28678"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Garamond" pitchFamily="18" charset="0"/>
              </a:defRPr>
            </a:lvl1pPr>
          </a:lstStyle>
          <a:p>
            <a:pPr>
              <a:defRPr/>
            </a:pPr>
            <a:fld id="{2AC82BE4-718E-45A4-809E-E0E7A0BA74BC}" type="slidenum">
              <a:rPr lang="en-AU" altLang="en-US"/>
              <a:pPr>
                <a:defRPr/>
              </a:pPr>
              <a:t>‹#›</a:t>
            </a:fld>
            <a:endParaRPr lang="en-AU" altLang="en-US"/>
          </a:p>
        </p:txBody>
      </p:sp>
      <p:sp>
        <p:nvSpPr>
          <p:cNvPr id="28679"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a:defRPr/>
            </a:pPr>
            <a:endParaRPr lang="en-US"/>
          </a:p>
        </p:txBody>
      </p:sp>
      <p:sp>
        <p:nvSpPr>
          <p:cNvPr id="28680"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p:spPr>
        <p:txBody>
          <a:bodyPr/>
          <a:lstStyle/>
          <a:p>
            <a:pPr>
              <a:defRPr/>
            </a:pPr>
            <a:endParaRPr lang="en-US"/>
          </a:p>
        </p:txBody>
      </p:sp>
      <p:pic>
        <p:nvPicPr>
          <p:cNvPr id="3081" name="Picture 10"/>
          <p:cNvPicPr>
            <a:picLocks noChangeAspect="1" noChangeArrowheads="1"/>
          </p:cNvPicPr>
          <p:nvPr userDrawn="1"/>
        </p:nvPicPr>
        <p:blipFill>
          <a:blip r:embed="rId15"/>
          <a:srcRect/>
          <a:stretch>
            <a:fillRect/>
          </a:stretch>
        </p:blipFill>
        <p:spPr bwMode="auto">
          <a:xfrm>
            <a:off x="1908175" y="6237288"/>
            <a:ext cx="1276350" cy="498475"/>
          </a:xfrm>
          <a:prstGeom prst="rect">
            <a:avLst/>
          </a:prstGeom>
          <a:noFill/>
          <a:ln w="9525">
            <a:noFill/>
            <a:miter lim="800000"/>
            <a:headEnd/>
            <a:tailEnd/>
          </a:ln>
        </p:spPr>
      </p:pic>
      <p:pic>
        <p:nvPicPr>
          <p:cNvPr id="3082" name="Picture 12"/>
          <p:cNvPicPr>
            <a:picLocks noChangeAspect="1" noChangeArrowheads="1"/>
          </p:cNvPicPr>
          <p:nvPr userDrawn="1"/>
        </p:nvPicPr>
        <p:blipFill>
          <a:blip r:embed="rId16"/>
          <a:srcRect/>
          <a:stretch>
            <a:fillRect/>
          </a:stretch>
        </p:blipFill>
        <p:spPr bwMode="auto">
          <a:xfrm>
            <a:off x="6084888" y="6237288"/>
            <a:ext cx="1644650" cy="4794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3"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4" r:id="rId13"/>
  </p:sldLayoutIdLst>
  <p:timing>
    <p:tnLst>
      <p:par>
        <p:cTn id="1" dur="indefinite" restart="never" nodeType="tmRoot"/>
      </p:par>
    </p:tnLst>
  </p:timing>
  <p:hf hdr="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Tahoma" pitchFamily="34" charset="0"/>
        </a:defRPr>
      </a:lvl2pPr>
      <a:lvl3pPr algn="l" rtl="0" eaLnBrk="0" fontAlgn="base" hangingPunct="0">
        <a:spcBef>
          <a:spcPct val="0"/>
        </a:spcBef>
        <a:spcAft>
          <a:spcPct val="0"/>
        </a:spcAft>
        <a:defRPr sz="4200">
          <a:solidFill>
            <a:schemeClr val="tx2"/>
          </a:solidFill>
          <a:latin typeface="Tahoma" pitchFamily="34" charset="0"/>
        </a:defRPr>
      </a:lvl3pPr>
      <a:lvl4pPr algn="l" rtl="0" eaLnBrk="0" fontAlgn="base" hangingPunct="0">
        <a:spcBef>
          <a:spcPct val="0"/>
        </a:spcBef>
        <a:spcAft>
          <a:spcPct val="0"/>
        </a:spcAft>
        <a:defRPr sz="4200">
          <a:solidFill>
            <a:schemeClr val="tx2"/>
          </a:solidFill>
          <a:latin typeface="Tahoma" pitchFamily="34" charset="0"/>
        </a:defRPr>
      </a:lvl4pPr>
      <a:lvl5pPr algn="l" rtl="0" eaLnBrk="0" fontAlgn="base" hangingPunct="0">
        <a:spcBef>
          <a:spcPct val="0"/>
        </a:spcBef>
        <a:spcAft>
          <a:spcPct val="0"/>
        </a:spcAft>
        <a:defRPr sz="4200">
          <a:solidFill>
            <a:schemeClr val="tx2"/>
          </a:solidFill>
          <a:latin typeface="Tahoma" pitchFamily="34" charset="0"/>
        </a:defRPr>
      </a:lvl5pPr>
      <a:lvl6pPr marL="457200" algn="l" rtl="0" fontAlgn="base">
        <a:spcBef>
          <a:spcPct val="0"/>
        </a:spcBef>
        <a:spcAft>
          <a:spcPct val="0"/>
        </a:spcAft>
        <a:defRPr sz="4200">
          <a:solidFill>
            <a:schemeClr val="tx2"/>
          </a:solidFill>
          <a:latin typeface="Tahoma" pitchFamily="34" charset="0"/>
        </a:defRPr>
      </a:lvl6pPr>
      <a:lvl7pPr marL="914400" algn="l" rtl="0" fontAlgn="base">
        <a:spcBef>
          <a:spcPct val="0"/>
        </a:spcBef>
        <a:spcAft>
          <a:spcPct val="0"/>
        </a:spcAft>
        <a:defRPr sz="4200">
          <a:solidFill>
            <a:schemeClr val="tx2"/>
          </a:solidFill>
          <a:latin typeface="Tahoma" pitchFamily="34" charset="0"/>
        </a:defRPr>
      </a:lvl7pPr>
      <a:lvl8pPr marL="1371600" algn="l" rtl="0" fontAlgn="base">
        <a:spcBef>
          <a:spcPct val="0"/>
        </a:spcBef>
        <a:spcAft>
          <a:spcPct val="0"/>
        </a:spcAft>
        <a:defRPr sz="4200">
          <a:solidFill>
            <a:schemeClr val="tx2"/>
          </a:solidFill>
          <a:latin typeface="Tahoma" pitchFamily="34" charset="0"/>
        </a:defRPr>
      </a:lvl8pPr>
      <a:lvl9pPr marL="1828800" algn="l" rtl="0" fontAlgn="base">
        <a:spcBef>
          <a:spcPct val="0"/>
        </a:spcBef>
        <a:spcAft>
          <a:spcPct val="0"/>
        </a:spcAft>
        <a:defRPr sz="42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0.xml"/><Relationship Id="rId7"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oleObject" Target="../embeddings/oleObject5.bin"/><Relationship Id="rId5" Type="http://schemas.openxmlformats.org/officeDocument/2006/relationships/image" Target="../media/image26.wmf"/><Relationship Id="rId10" Type="http://schemas.openxmlformats.org/officeDocument/2006/relationships/image" Target="../media/image27.wmf"/><Relationship Id="rId4" Type="http://schemas.openxmlformats.org/officeDocument/2006/relationships/image" Target="../media/image25.png"/><Relationship Id="rId9"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wmf"/><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3.jpe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7.jpeg"/><Relationship Id="rId5" Type="http://schemas.openxmlformats.org/officeDocument/2006/relationships/image" Target="../media/image42.jpeg"/><Relationship Id="rId4" Type="http://schemas.openxmlformats.org/officeDocument/2006/relationships/image" Target="../media/image4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image" Target="../media/image46.jpe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Microsoft_Office_Word_97_-_2003_Document1.doc"/><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48.emf"/></Relationships>
</file>

<file path=ppt/slides/_rels/slide1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4.wmf"/><Relationship Id="rId4" Type="http://schemas.openxmlformats.org/officeDocument/2006/relationships/image" Target="../media/image53.wmf"/></Relationships>
</file>

<file path=ppt/slides/_rels/slide2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23.xml"/><Relationship Id="rId7" Type="http://schemas.openxmlformats.org/officeDocument/2006/relationships/oleObject" Target="../embeddings/oleObject9.bin"/><Relationship Id="rId12"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8.bin"/><Relationship Id="rId11" Type="http://schemas.openxmlformats.org/officeDocument/2006/relationships/oleObject" Target="../embeddings/oleObject11.bin"/><Relationship Id="rId5" Type="http://schemas.openxmlformats.org/officeDocument/2006/relationships/oleObject" Target="../embeddings/oleObject7.bin"/><Relationship Id="rId10" Type="http://schemas.openxmlformats.org/officeDocument/2006/relationships/image" Target="../media/image67.wmf"/><Relationship Id="rId4" Type="http://schemas.openxmlformats.org/officeDocument/2006/relationships/image" Target="../media/image65.wmf"/><Relationship Id="rId9" Type="http://schemas.openxmlformats.org/officeDocument/2006/relationships/image" Target="../media/image66.w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wmf"/><Relationship Id="rId4" Type="http://schemas.openxmlformats.org/officeDocument/2006/relationships/image" Target="../media/image7.wmf"/></Relationships>
</file>

<file path=ppt/slides/_rels/slide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5.wmf"/><Relationship Id="rId4" Type="http://schemas.openxmlformats.org/officeDocument/2006/relationships/image" Target="../media/image14.wm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8.wmf"/><Relationship Id="rId4" Type="http://schemas.openxmlformats.org/officeDocument/2006/relationships/image" Target="../media/image17.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dt" sz="quarter" idx="10"/>
          </p:nvPr>
        </p:nvSpPr>
        <p:spPr>
          <a:noFill/>
        </p:spPr>
        <p:txBody>
          <a:bodyPr/>
          <a:lstStyle/>
          <a:p>
            <a:fld id="{A287328D-8E64-440E-8F35-505114C681B0}" type="datetime1">
              <a:rPr lang="en-GB" smtClean="0"/>
              <a:pPr/>
              <a:t>03/09/2007</a:t>
            </a:fld>
            <a:endParaRPr lang="en-AU" altLang="en-US" smtClean="0"/>
          </a:p>
        </p:txBody>
      </p:sp>
      <p:sp>
        <p:nvSpPr>
          <p:cNvPr id="5123" name="Rectangle 5"/>
          <p:cNvSpPr>
            <a:spLocks noGrp="1" noChangeArrowheads="1"/>
          </p:cNvSpPr>
          <p:nvPr>
            <p:ph type="ftr" sz="quarter" idx="11"/>
          </p:nvPr>
        </p:nvSpPr>
        <p:spPr>
          <a:noFill/>
        </p:spPr>
        <p:txBody>
          <a:bodyPr/>
          <a:lstStyle/>
          <a:p>
            <a:r>
              <a:rPr lang="en-AU" altLang="en-US" smtClean="0"/>
              <a:t>One-day Tutorial, CAMS'07, Bol, Croatia</a:t>
            </a:r>
          </a:p>
        </p:txBody>
      </p:sp>
      <p:sp>
        <p:nvSpPr>
          <p:cNvPr id="5124" name="Rectangle 6"/>
          <p:cNvSpPr>
            <a:spLocks noGrp="1" noChangeArrowheads="1"/>
          </p:cNvSpPr>
          <p:nvPr>
            <p:ph type="sldNum" sz="quarter" idx="12"/>
          </p:nvPr>
        </p:nvSpPr>
        <p:spPr>
          <a:noFill/>
        </p:spPr>
        <p:txBody>
          <a:bodyPr/>
          <a:lstStyle/>
          <a:p>
            <a:fld id="{4A050FE0-41FD-4547-A6E9-2960364F83D3}" type="slidenum">
              <a:rPr lang="en-AU" altLang="en-US" smtClean="0"/>
              <a:pPr/>
              <a:t>1</a:t>
            </a:fld>
            <a:endParaRPr lang="en-AU" altLang="en-US" smtClean="0"/>
          </a:p>
        </p:txBody>
      </p:sp>
      <p:sp>
        <p:nvSpPr>
          <p:cNvPr id="5125" name="Rectangle 2"/>
          <p:cNvSpPr>
            <a:spLocks noGrp="1" noChangeArrowheads="1"/>
          </p:cNvSpPr>
          <p:nvPr>
            <p:ph type="ctrTitle"/>
          </p:nvPr>
        </p:nvSpPr>
        <p:spPr>
          <a:xfrm>
            <a:off x="755650" y="1341438"/>
            <a:ext cx="7694613" cy="2592387"/>
          </a:xfrm>
        </p:spPr>
        <p:txBody>
          <a:bodyPr/>
          <a:lstStyle/>
          <a:p>
            <a:pPr algn="ctr" eaLnBrk="1" hangingPunct="1"/>
            <a:r>
              <a:rPr lang="en-AU" sz="4600" dirty="0" smtClean="0"/>
              <a:t>Ship Motion Control and Models </a:t>
            </a:r>
            <a:br>
              <a:rPr lang="en-AU" sz="4600" dirty="0" smtClean="0"/>
            </a:br>
            <a:r>
              <a:rPr lang="en-AU" sz="3400" dirty="0" smtClean="0"/>
              <a:t/>
            </a:r>
            <a:br>
              <a:rPr lang="en-AU" sz="3400" dirty="0" smtClean="0"/>
            </a:br>
            <a:r>
              <a:rPr lang="en-AU" sz="3400" dirty="0" smtClean="0"/>
              <a:t>(Module 9)</a:t>
            </a:r>
          </a:p>
        </p:txBody>
      </p:sp>
      <p:pic>
        <p:nvPicPr>
          <p:cNvPr id="5126" name="Picture 5"/>
          <p:cNvPicPr>
            <a:picLocks noChangeAspect="1" noChangeArrowheads="1"/>
          </p:cNvPicPr>
          <p:nvPr/>
        </p:nvPicPr>
        <p:blipFill>
          <a:blip r:embed="rId3"/>
          <a:srcRect/>
          <a:stretch>
            <a:fillRect/>
          </a:stretch>
        </p:blipFill>
        <p:spPr bwMode="auto">
          <a:xfrm>
            <a:off x="1835150" y="5300663"/>
            <a:ext cx="2320925" cy="890587"/>
          </a:xfrm>
          <a:prstGeom prst="rect">
            <a:avLst/>
          </a:prstGeom>
          <a:noFill/>
          <a:ln w="9525">
            <a:noFill/>
            <a:miter lim="800000"/>
            <a:headEnd/>
            <a:tailEnd/>
          </a:ln>
        </p:spPr>
      </p:pic>
      <p:sp>
        <p:nvSpPr>
          <p:cNvPr id="5127" name="Rectangle 7"/>
          <p:cNvSpPr>
            <a:spLocks noChangeArrowheads="1"/>
          </p:cNvSpPr>
          <p:nvPr/>
        </p:nvSpPr>
        <p:spPr bwMode="auto">
          <a:xfrm>
            <a:off x="1547813" y="3933825"/>
            <a:ext cx="3241675" cy="1223963"/>
          </a:xfrm>
          <a:prstGeom prst="rect">
            <a:avLst/>
          </a:prstGeom>
          <a:noFill/>
          <a:ln w="9525">
            <a:noFill/>
            <a:miter lim="800000"/>
            <a:headEnd/>
            <a:tailEnd/>
          </a:ln>
        </p:spPr>
        <p:txBody>
          <a:bodyPr/>
          <a:lstStyle/>
          <a:p>
            <a:pPr>
              <a:spcBef>
                <a:spcPct val="20000"/>
              </a:spcBef>
              <a:buClr>
                <a:schemeClr val="accent1"/>
              </a:buClr>
              <a:buSzPct val="65000"/>
              <a:buFont typeface="Wingdings" pitchFamily="2" charset="2"/>
              <a:buNone/>
            </a:pPr>
            <a:r>
              <a:rPr lang="en-AU" sz="2800"/>
              <a:t>Dr Tristan Perez 	</a:t>
            </a:r>
          </a:p>
          <a:p>
            <a:pPr>
              <a:spcBef>
                <a:spcPct val="20000"/>
              </a:spcBef>
              <a:buClr>
                <a:schemeClr val="accent1"/>
              </a:buClr>
              <a:buSzPct val="65000"/>
              <a:buFont typeface="Wingdings" pitchFamily="2" charset="2"/>
              <a:buNone/>
            </a:pPr>
            <a:r>
              <a:rPr lang="en-AU"/>
              <a:t>Centre for Complex Dynamic Systems and Control (CDSC)</a:t>
            </a:r>
          </a:p>
        </p:txBody>
      </p:sp>
      <p:sp>
        <p:nvSpPr>
          <p:cNvPr id="5128" name="Rectangle 11"/>
          <p:cNvSpPr>
            <a:spLocks noChangeArrowheads="1"/>
          </p:cNvSpPr>
          <p:nvPr/>
        </p:nvSpPr>
        <p:spPr bwMode="auto">
          <a:xfrm>
            <a:off x="4932363" y="4005263"/>
            <a:ext cx="3744912" cy="1223962"/>
          </a:xfrm>
          <a:prstGeom prst="rect">
            <a:avLst/>
          </a:prstGeom>
          <a:noFill/>
          <a:ln w="9525">
            <a:noFill/>
            <a:miter lim="800000"/>
            <a:headEnd/>
            <a:tailEnd/>
          </a:ln>
        </p:spPr>
        <p:txBody>
          <a:bodyPr/>
          <a:lstStyle/>
          <a:p>
            <a:pPr>
              <a:spcBef>
                <a:spcPct val="20000"/>
              </a:spcBef>
              <a:buClr>
                <a:schemeClr val="accent1"/>
              </a:buClr>
              <a:buSzPct val="65000"/>
              <a:buFont typeface="Wingdings" pitchFamily="2" charset="2"/>
              <a:buNone/>
            </a:pPr>
            <a:r>
              <a:rPr lang="en-AU" sz="2800" dirty="0"/>
              <a:t>Prof. Thor I Fossen</a:t>
            </a:r>
          </a:p>
          <a:p>
            <a:pPr>
              <a:spcBef>
                <a:spcPct val="20000"/>
              </a:spcBef>
              <a:buClr>
                <a:schemeClr val="accent1"/>
              </a:buClr>
              <a:buSzPct val="65000"/>
              <a:buFont typeface="Wingdings" pitchFamily="2" charset="2"/>
              <a:buNone/>
            </a:pPr>
            <a:r>
              <a:rPr lang="en-AU" dirty="0"/>
              <a:t>Department of Engineering Cybernetics</a:t>
            </a:r>
          </a:p>
        </p:txBody>
      </p:sp>
      <p:pic>
        <p:nvPicPr>
          <p:cNvPr id="5129" name="Picture 12"/>
          <p:cNvPicPr>
            <a:picLocks noChangeAspect="1" noChangeArrowheads="1"/>
          </p:cNvPicPr>
          <p:nvPr/>
        </p:nvPicPr>
        <p:blipFill>
          <a:blip r:embed="rId4"/>
          <a:srcRect/>
          <a:stretch>
            <a:fillRect/>
          </a:stretch>
        </p:blipFill>
        <p:spPr bwMode="auto">
          <a:xfrm>
            <a:off x="5651500" y="5445125"/>
            <a:ext cx="2436813" cy="709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3"/>
          <p:cNvSpPr>
            <a:spLocks noGrp="1"/>
          </p:cNvSpPr>
          <p:nvPr>
            <p:ph type="dt" sz="quarter" idx="10"/>
          </p:nvPr>
        </p:nvSpPr>
        <p:spPr>
          <a:noFill/>
        </p:spPr>
        <p:txBody>
          <a:bodyPr/>
          <a:lstStyle/>
          <a:p>
            <a:fld id="{62D20E33-AD9A-4150-A22E-7AD0D0282ABA}" type="datetime1">
              <a:rPr lang="en-GB" smtClean="0"/>
              <a:pPr/>
              <a:t>03/09/2007</a:t>
            </a:fld>
            <a:endParaRPr lang="en-AU" altLang="en-US" smtClean="0"/>
          </a:p>
        </p:txBody>
      </p:sp>
      <p:sp>
        <p:nvSpPr>
          <p:cNvPr id="13315" name="Footer Placeholder 4"/>
          <p:cNvSpPr>
            <a:spLocks noGrp="1"/>
          </p:cNvSpPr>
          <p:nvPr>
            <p:ph type="ftr" sz="quarter" idx="11"/>
          </p:nvPr>
        </p:nvSpPr>
        <p:spPr>
          <a:noFill/>
        </p:spPr>
        <p:txBody>
          <a:bodyPr/>
          <a:lstStyle/>
          <a:p>
            <a:r>
              <a:rPr lang="en-AU" altLang="en-US" smtClean="0"/>
              <a:t>One-day Tutorial, CAMS'07, Bol, Croatia</a:t>
            </a:r>
          </a:p>
        </p:txBody>
      </p:sp>
      <p:sp>
        <p:nvSpPr>
          <p:cNvPr id="13316" name="Slide Number Placeholder 5"/>
          <p:cNvSpPr>
            <a:spLocks noGrp="1"/>
          </p:cNvSpPr>
          <p:nvPr>
            <p:ph type="sldNum" sz="quarter" idx="12"/>
          </p:nvPr>
        </p:nvSpPr>
        <p:spPr>
          <a:noFill/>
        </p:spPr>
        <p:txBody>
          <a:bodyPr/>
          <a:lstStyle/>
          <a:p>
            <a:fld id="{DB3B5034-4C83-4F18-BAA6-DFC6E7AFC425}" type="slidenum">
              <a:rPr lang="en-AU" altLang="en-US" smtClean="0"/>
              <a:pPr/>
              <a:t>10</a:t>
            </a:fld>
            <a:endParaRPr lang="en-AU" altLang="en-US" smtClean="0"/>
          </a:p>
        </p:txBody>
      </p:sp>
      <p:sp>
        <p:nvSpPr>
          <p:cNvPr id="13317" name="Rectangle 2"/>
          <p:cNvSpPr>
            <a:spLocks noGrp="1" noChangeArrowheads="1"/>
          </p:cNvSpPr>
          <p:nvPr>
            <p:ph type="title"/>
          </p:nvPr>
        </p:nvSpPr>
        <p:spPr>
          <a:xfrm>
            <a:off x="395288" y="260350"/>
            <a:ext cx="7772400" cy="1143000"/>
          </a:xfrm>
        </p:spPr>
        <p:txBody>
          <a:bodyPr/>
          <a:lstStyle/>
          <a:p>
            <a:pPr eaLnBrk="1" hangingPunct="1"/>
            <a:r>
              <a:rPr lang="nb-NO" dirty="0" err="1" smtClean="0"/>
              <a:t>Wave</a:t>
            </a:r>
            <a:r>
              <a:rPr lang="nb-NO" dirty="0" smtClean="0"/>
              <a:t> </a:t>
            </a:r>
            <a:r>
              <a:rPr lang="nb-NO" dirty="0" err="1" smtClean="0"/>
              <a:t>Filtering</a:t>
            </a:r>
            <a:endParaRPr lang="en-US" dirty="0" smtClean="0"/>
          </a:p>
        </p:txBody>
      </p:sp>
      <p:pic>
        <p:nvPicPr>
          <p:cNvPr id="13318" name="Picture 3"/>
          <p:cNvPicPr>
            <a:picLocks noChangeAspect="1" noChangeArrowheads="1"/>
          </p:cNvPicPr>
          <p:nvPr/>
        </p:nvPicPr>
        <p:blipFill>
          <a:blip r:embed="rId3"/>
          <a:srcRect/>
          <a:stretch>
            <a:fillRect/>
          </a:stretch>
        </p:blipFill>
        <p:spPr bwMode="auto">
          <a:xfrm>
            <a:off x="3203575" y="1916113"/>
            <a:ext cx="4968875" cy="4191000"/>
          </a:xfrm>
          <a:prstGeom prst="rect">
            <a:avLst/>
          </a:prstGeom>
          <a:noFill/>
          <a:ln w="12700">
            <a:noFill/>
            <a:miter lim="800000"/>
            <a:headEnd/>
            <a:tailEnd/>
          </a:ln>
        </p:spPr>
      </p:pic>
      <p:sp>
        <p:nvSpPr>
          <p:cNvPr id="13319" name="Text Box 4"/>
          <p:cNvSpPr txBox="1">
            <a:spLocks noChangeArrowheads="1"/>
          </p:cNvSpPr>
          <p:nvPr/>
        </p:nvSpPr>
        <p:spPr bwMode="auto">
          <a:xfrm>
            <a:off x="571472" y="992188"/>
            <a:ext cx="8083550" cy="974725"/>
          </a:xfrm>
          <a:prstGeom prst="rect">
            <a:avLst/>
          </a:prstGeom>
          <a:noFill/>
          <a:ln w="12700">
            <a:noFill/>
            <a:miter lim="800000"/>
            <a:headEnd/>
            <a:tailEnd/>
          </a:ln>
        </p:spPr>
        <p:txBody>
          <a:bodyPr lIns="90488" tIns="44450" rIns="90488" bIns="44450">
            <a:spAutoFit/>
          </a:bodyPr>
          <a:lstStyle/>
          <a:p>
            <a:pPr eaLnBrk="0" hangingPunct="0"/>
            <a:r>
              <a:rPr lang="en-GB" dirty="0"/>
              <a:t>Removes first order (oscillatory) wave-induced motion</a:t>
            </a:r>
          </a:p>
          <a:p>
            <a:pPr eaLnBrk="0" hangingPunct="0"/>
            <a:endParaRPr lang="en-GB" sz="1600" dirty="0">
              <a:solidFill>
                <a:schemeClr val="tx2"/>
              </a:solidFill>
            </a:endParaRPr>
          </a:p>
          <a:p>
            <a:pPr eaLnBrk="0" hangingPunct="0">
              <a:spcBef>
                <a:spcPct val="50000"/>
              </a:spcBef>
            </a:pPr>
            <a:endParaRPr lang="en-GB" sz="1600" dirty="0">
              <a:solidFill>
                <a:schemeClr val="tx2"/>
              </a:solidFill>
            </a:endParaRPr>
          </a:p>
        </p:txBody>
      </p:sp>
      <p:sp>
        <p:nvSpPr>
          <p:cNvPr id="13320" name="Text Box 5"/>
          <p:cNvSpPr txBox="1">
            <a:spLocks noChangeArrowheads="1"/>
          </p:cNvSpPr>
          <p:nvPr/>
        </p:nvSpPr>
        <p:spPr bwMode="auto">
          <a:xfrm>
            <a:off x="611188" y="1504941"/>
            <a:ext cx="4608512" cy="638175"/>
          </a:xfrm>
          <a:prstGeom prst="rect">
            <a:avLst/>
          </a:prstGeom>
          <a:noFill/>
          <a:ln w="12700">
            <a:noFill/>
            <a:miter lim="800000"/>
            <a:headEnd/>
            <a:tailEnd/>
          </a:ln>
        </p:spPr>
        <p:txBody>
          <a:bodyPr lIns="90488" tIns="44450" rIns="90488" bIns="44450">
            <a:spAutoFit/>
          </a:bodyPr>
          <a:lstStyle/>
          <a:p>
            <a:pPr eaLnBrk="0" hangingPunct="0"/>
            <a:r>
              <a:rPr lang="en-GB" dirty="0"/>
              <a:t>Example course autopilot wave filtering Perez (2005):</a:t>
            </a:r>
            <a:endParaRPr lang="en-GB" sz="1600" dirty="0"/>
          </a:p>
        </p:txBody>
      </p:sp>
      <p:sp>
        <p:nvSpPr>
          <p:cNvPr id="13321" name="Text Box 6"/>
          <p:cNvSpPr txBox="1">
            <a:spLocks noChangeArrowheads="1"/>
          </p:cNvSpPr>
          <p:nvPr/>
        </p:nvSpPr>
        <p:spPr bwMode="auto">
          <a:xfrm>
            <a:off x="1490663" y="2286000"/>
            <a:ext cx="2379662" cy="363538"/>
          </a:xfrm>
          <a:prstGeom prst="rect">
            <a:avLst/>
          </a:prstGeom>
          <a:noFill/>
          <a:ln w="12700">
            <a:noFill/>
            <a:miter lim="800000"/>
            <a:headEnd/>
            <a:tailEnd/>
          </a:ln>
        </p:spPr>
        <p:txBody>
          <a:bodyPr lIns="90488" tIns="44450" rIns="90488" bIns="44450">
            <a:spAutoFit/>
          </a:bodyPr>
          <a:lstStyle/>
          <a:p>
            <a:pPr eaLnBrk="0" hangingPunct="0"/>
            <a:r>
              <a:rPr lang="en-GB">
                <a:solidFill>
                  <a:schemeClr val="tx2"/>
                </a:solidFill>
              </a:rPr>
              <a:t>Heading angle</a:t>
            </a:r>
            <a:endParaRPr lang="en-GB" sz="1600">
              <a:solidFill>
                <a:schemeClr val="tx2"/>
              </a:solidFill>
            </a:endParaRPr>
          </a:p>
        </p:txBody>
      </p:sp>
      <p:sp>
        <p:nvSpPr>
          <p:cNvPr id="13322" name="Text Box 7"/>
          <p:cNvSpPr txBox="1">
            <a:spLocks noChangeArrowheads="1"/>
          </p:cNvSpPr>
          <p:nvPr/>
        </p:nvSpPr>
        <p:spPr bwMode="auto">
          <a:xfrm>
            <a:off x="1498600" y="3775075"/>
            <a:ext cx="2379663" cy="363538"/>
          </a:xfrm>
          <a:prstGeom prst="rect">
            <a:avLst/>
          </a:prstGeom>
          <a:noFill/>
          <a:ln w="12700">
            <a:noFill/>
            <a:miter lim="800000"/>
            <a:headEnd/>
            <a:tailEnd/>
          </a:ln>
        </p:spPr>
        <p:txBody>
          <a:bodyPr lIns="90488" tIns="44450" rIns="90488" bIns="44450">
            <a:spAutoFit/>
          </a:bodyPr>
          <a:lstStyle/>
          <a:p>
            <a:pPr eaLnBrk="0" hangingPunct="0"/>
            <a:r>
              <a:rPr lang="en-GB">
                <a:solidFill>
                  <a:schemeClr val="tx2"/>
                </a:solidFill>
              </a:rPr>
              <a:t>Heading rate</a:t>
            </a:r>
            <a:endParaRPr lang="en-GB" sz="1600">
              <a:solidFill>
                <a:schemeClr val="tx2"/>
              </a:solidFill>
            </a:endParaRPr>
          </a:p>
        </p:txBody>
      </p:sp>
      <p:sp>
        <p:nvSpPr>
          <p:cNvPr id="13323" name="Text Box 8"/>
          <p:cNvSpPr txBox="1">
            <a:spLocks noChangeArrowheads="1"/>
          </p:cNvSpPr>
          <p:nvPr/>
        </p:nvSpPr>
        <p:spPr bwMode="auto">
          <a:xfrm>
            <a:off x="1619250" y="5084763"/>
            <a:ext cx="2379663" cy="363537"/>
          </a:xfrm>
          <a:prstGeom prst="rect">
            <a:avLst/>
          </a:prstGeom>
          <a:noFill/>
          <a:ln w="12700">
            <a:noFill/>
            <a:miter lim="800000"/>
            <a:headEnd/>
            <a:tailEnd/>
          </a:ln>
        </p:spPr>
        <p:txBody>
          <a:bodyPr lIns="90488" tIns="44450" rIns="90488" bIns="44450">
            <a:spAutoFit/>
          </a:bodyPr>
          <a:lstStyle/>
          <a:p>
            <a:pPr eaLnBrk="0" hangingPunct="0"/>
            <a:r>
              <a:rPr lang="en-GB">
                <a:solidFill>
                  <a:schemeClr val="tx2"/>
                </a:solidFill>
              </a:rPr>
              <a:t>Rudder angle</a:t>
            </a:r>
            <a:endParaRPr lang="en-GB" sz="1600">
              <a:solidFill>
                <a:schemeClr val="tx2"/>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Date Placeholder 5"/>
          <p:cNvSpPr>
            <a:spLocks noGrp="1"/>
          </p:cNvSpPr>
          <p:nvPr>
            <p:ph type="dt" sz="quarter" idx="10"/>
          </p:nvPr>
        </p:nvSpPr>
        <p:spPr>
          <a:noFill/>
        </p:spPr>
        <p:txBody>
          <a:bodyPr/>
          <a:lstStyle/>
          <a:p>
            <a:fld id="{D911D6EE-27B2-4DD9-BE2A-02E509C8AAEC}" type="datetime1">
              <a:rPr lang="en-GB" smtClean="0"/>
              <a:pPr/>
              <a:t>03/09/2007</a:t>
            </a:fld>
            <a:endParaRPr lang="en-AU" altLang="en-US" smtClean="0"/>
          </a:p>
        </p:txBody>
      </p:sp>
      <p:sp>
        <p:nvSpPr>
          <p:cNvPr id="1032" name="Footer Placeholder 6"/>
          <p:cNvSpPr>
            <a:spLocks noGrp="1"/>
          </p:cNvSpPr>
          <p:nvPr>
            <p:ph type="ftr" sz="quarter" idx="11"/>
          </p:nvPr>
        </p:nvSpPr>
        <p:spPr>
          <a:noFill/>
        </p:spPr>
        <p:txBody>
          <a:bodyPr/>
          <a:lstStyle/>
          <a:p>
            <a:r>
              <a:rPr lang="en-AU" altLang="en-US" smtClean="0"/>
              <a:t>One-day Tutorial, CAMS'07, Bol, Croatia</a:t>
            </a:r>
          </a:p>
        </p:txBody>
      </p:sp>
      <p:sp>
        <p:nvSpPr>
          <p:cNvPr id="1033" name="Slide Number Placeholder 7"/>
          <p:cNvSpPr>
            <a:spLocks noGrp="1"/>
          </p:cNvSpPr>
          <p:nvPr>
            <p:ph type="sldNum" sz="quarter" idx="12"/>
          </p:nvPr>
        </p:nvSpPr>
        <p:spPr>
          <a:noFill/>
        </p:spPr>
        <p:txBody>
          <a:bodyPr/>
          <a:lstStyle/>
          <a:p>
            <a:fld id="{C3AA1501-27D2-46A5-A12A-7F1C6F4296F5}" type="slidenum">
              <a:rPr lang="en-AU" altLang="en-US" smtClean="0"/>
              <a:pPr/>
              <a:t>11</a:t>
            </a:fld>
            <a:endParaRPr lang="en-AU" altLang="en-US" smtClean="0"/>
          </a:p>
        </p:txBody>
      </p:sp>
      <p:pic>
        <p:nvPicPr>
          <p:cNvPr id="1034" name="Picture 2"/>
          <p:cNvPicPr>
            <a:picLocks noChangeAspect="1" noChangeArrowheads="1"/>
          </p:cNvPicPr>
          <p:nvPr/>
        </p:nvPicPr>
        <p:blipFill>
          <a:blip r:embed="rId4"/>
          <a:srcRect/>
          <a:stretch>
            <a:fillRect/>
          </a:stretch>
        </p:blipFill>
        <p:spPr bwMode="auto">
          <a:xfrm>
            <a:off x="5408613" y="3319463"/>
            <a:ext cx="2378075" cy="2152650"/>
          </a:xfrm>
          <a:prstGeom prst="rect">
            <a:avLst/>
          </a:prstGeom>
          <a:noFill/>
          <a:ln w="12700">
            <a:noFill/>
            <a:miter lim="800000"/>
            <a:headEnd/>
            <a:tailEnd/>
          </a:ln>
        </p:spPr>
      </p:pic>
      <p:sp>
        <p:nvSpPr>
          <p:cNvPr id="1035" name="Rectangle 3"/>
          <p:cNvSpPr>
            <a:spLocks noGrp="1" noChangeArrowheads="1"/>
          </p:cNvSpPr>
          <p:nvPr>
            <p:ph type="title"/>
          </p:nvPr>
        </p:nvSpPr>
        <p:spPr>
          <a:xfrm>
            <a:off x="395288" y="260350"/>
            <a:ext cx="7772400" cy="1143000"/>
          </a:xfrm>
        </p:spPr>
        <p:txBody>
          <a:bodyPr/>
          <a:lstStyle/>
          <a:p>
            <a:pPr eaLnBrk="1" hangingPunct="1"/>
            <a:r>
              <a:rPr lang="en-GB" dirty="0" smtClean="0"/>
              <a:t>Control Allocation </a:t>
            </a:r>
          </a:p>
        </p:txBody>
      </p:sp>
      <p:pic>
        <p:nvPicPr>
          <p:cNvPr id="1036" name="Picture 4"/>
          <p:cNvPicPr>
            <a:picLocks noGrp="1" noChangeAspect="1" noChangeArrowheads="1"/>
          </p:cNvPicPr>
          <p:nvPr>
            <p:ph sz="half" idx="1"/>
          </p:nvPr>
        </p:nvPicPr>
        <p:blipFill>
          <a:blip r:embed="rId5"/>
          <a:srcRect/>
          <a:stretch>
            <a:fillRect/>
          </a:stretch>
        </p:blipFill>
        <p:spPr>
          <a:xfrm>
            <a:off x="684213" y="2781300"/>
            <a:ext cx="3814762" cy="3275013"/>
          </a:xfrm>
          <a:noFill/>
        </p:spPr>
      </p:pic>
      <p:graphicFrame>
        <p:nvGraphicFramePr>
          <p:cNvPr id="1026" name="Object 5"/>
          <p:cNvGraphicFramePr>
            <a:graphicFrameLocks noChangeAspect="1"/>
          </p:cNvGraphicFramePr>
          <p:nvPr>
            <p:ph sz="quarter" idx="2"/>
          </p:nvPr>
        </p:nvGraphicFramePr>
        <p:xfrm>
          <a:off x="4568825" y="3484563"/>
          <a:ext cx="396875" cy="741362"/>
        </p:xfrm>
        <a:graphic>
          <a:graphicData uri="http://schemas.openxmlformats.org/presentationml/2006/ole">
            <p:oleObj spid="_x0000_s1026" name="Equation" r:id="rId6" imgW="164880" imgH="228600" progId="Equation.3">
              <p:embed/>
            </p:oleObj>
          </a:graphicData>
        </a:graphic>
      </p:graphicFrame>
      <p:sp>
        <p:nvSpPr>
          <p:cNvPr id="1037" name="Text Box 6"/>
          <p:cNvSpPr txBox="1">
            <a:spLocks noChangeArrowheads="1"/>
          </p:cNvSpPr>
          <p:nvPr/>
        </p:nvSpPr>
        <p:spPr bwMode="auto">
          <a:xfrm>
            <a:off x="6900863" y="3101975"/>
            <a:ext cx="2101850" cy="454025"/>
          </a:xfrm>
          <a:prstGeom prst="rect">
            <a:avLst/>
          </a:prstGeom>
          <a:noFill/>
          <a:ln w="12700">
            <a:noFill/>
            <a:miter lim="800000"/>
            <a:headEnd/>
            <a:tailEnd/>
          </a:ln>
        </p:spPr>
        <p:txBody>
          <a:bodyPr lIns="90488" tIns="44450" rIns="90488" bIns="44450">
            <a:spAutoFit/>
          </a:bodyPr>
          <a:lstStyle/>
          <a:p>
            <a:pPr eaLnBrk="0" hangingPunct="0">
              <a:spcBef>
                <a:spcPct val="50000"/>
              </a:spcBef>
            </a:pPr>
            <a:r>
              <a:rPr lang="en-GB" sz="1600">
                <a:solidFill>
                  <a:schemeClr val="tx2"/>
                </a:solidFill>
              </a:rPr>
              <a:t>Control demand</a:t>
            </a:r>
            <a:r>
              <a:rPr lang="en-GB" sz="2400">
                <a:solidFill>
                  <a:schemeClr val="tx2"/>
                </a:solidFill>
              </a:rPr>
              <a:t> </a:t>
            </a:r>
          </a:p>
        </p:txBody>
      </p:sp>
      <p:sp>
        <p:nvSpPr>
          <p:cNvPr id="1038" name="Line 7"/>
          <p:cNvSpPr>
            <a:spLocks noChangeShapeType="1"/>
          </p:cNvSpPr>
          <p:nvPr/>
        </p:nvSpPr>
        <p:spPr bwMode="auto">
          <a:xfrm flipV="1">
            <a:off x="6462713" y="4083050"/>
            <a:ext cx="573087" cy="398463"/>
          </a:xfrm>
          <a:prstGeom prst="line">
            <a:avLst/>
          </a:prstGeom>
          <a:noFill/>
          <a:ln w="28575">
            <a:solidFill>
              <a:schemeClr val="tx2"/>
            </a:solidFill>
            <a:round/>
            <a:headEnd/>
            <a:tailEnd type="triangle" w="med" len="med"/>
          </a:ln>
        </p:spPr>
        <p:txBody>
          <a:bodyPr lIns="90488" tIns="44450" rIns="90488" bIns="44450" anchor="ctr"/>
          <a:lstStyle/>
          <a:p>
            <a:endParaRPr lang="en-US"/>
          </a:p>
        </p:txBody>
      </p:sp>
      <p:sp>
        <p:nvSpPr>
          <p:cNvPr id="1039" name="Line 8"/>
          <p:cNvSpPr>
            <a:spLocks noChangeShapeType="1"/>
          </p:cNvSpPr>
          <p:nvPr/>
        </p:nvSpPr>
        <p:spPr bwMode="auto">
          <a:xfrm flipH="1">
            <a:off x="6410325" y="4481513"/>
            <a:ext cx="52388" cy="1385887"/>
          </a:xfrm>
          <a:prstGeom prst="line">
            <a:avLst/>
          </a:prstGeom>
          <a:noFill/>
          <a:ln w="28575">
            <a:solidFill>
              <a:schemeClr val="tx2"/>
            </a:solidFill>
            <a:round/>
            <a:headEnd/>
            <a:tailEnd type="triangle" w="med" len="med"/>
          </a:ln>
        </p:spPr>
        <p:txBody>
          <a:bodyPr lIns="90488" tIns="44450" rIns="90488" bIns="44450" anchor="ctr"/>
          <a:lstStyle/>
          <a:p>
            <a:endParaRPr lang="en-US"/>
          </a:p>
        </p:txBody>
      </p:sp>
      <p:sp>
        <p:nvSpPr>
          <p:cNvPr id="1040" name="Line 9"/>
          <p:cNvSpPr>
            <a:spLocks noChangeShapeType="1"/>
          </p:cNvSpPr>
          <p:nvPr/>
        </p:nvSpPr>
        <p:spPr bwMode="auto">
          <a:xfrm flipH="1" flipV="1">
            <a:off x="5178425" y="3852863"/>
            <a:ext cx="1284288" cy="592137"/>
          </a:xfrm>
          <a:prstGeom prst="line">
            <a:avLst/>
          </a:prstGeom>
          <a:noFill/>
          <a:ln w="28575">
            <a:solidFill>
              <a:schemeClr val="tx2"/>
            </a:solidFill>
            <a:round/>
            <a:headEnd/>
            <a:tailEnd type="triangle" w="med" len="med"/>
          </a:ln>
        </p:spPr>
        <p:txBody>
          <a:bodyPr lIns="90488" tIns="44450" rIns="90488" bIns="44450" anchor="ctr"/>
          <a:lstStyle/>
          <a:p>
            <a:endParaRPr lang="en-US"/>
          </a:p>
        </p:txBody>
      </p:sp>
      <p:graphicFrame>
        <p:nvGraphicFramePr>
          <p:cNvPr id="1027" name="Object 10"/>
          <p:cNvGraphicFramePr>
            <a:graphicFrameLocks noChangeAspect="1"/>
          </p:cNvGraphicFramePr>
          <p:nvPr/>
        </p:nvGraphicFramePr>
        <p:xfrm>
          <a:off x="7164388" y="3771900"/>
          <a:ext cx="376237" cy="596900"/>
        </p:xfrm>
        <a:graphic>
          <a:graphicData uri="http://schemas.openxmlformats.org/presentationml/2006/ole">
            <p:oleObj spid="_x0000_s1027" name="Equation" r:id="rId7" imgW="164880" imgH="241200" progId="Equation.3">
              <p:embed/>
            </p:oleObj>
          </a:graphicData>
        </a:graphic>
      </p:graphicFrame>
      <p:graphicFrame>
        <p:nvGraphicFramePr>
          <p:cNvPr id="1028" name="Object 11"/>
          <p:cNvGraphicFramePr>
            <a:graphicFrameLocks noChangeAspect="1"/>
          </p:cNvGraphicFramePr>
          <p:nvPr/>
        </p:nvGraphicFramePr>
        <p:xfrm>
          <a:off x="6072198" y="5572140"/>
          <a:ext cx="406400" cy="596900"/>
        </p:xfrm>
        <a:graphic>
          <a:graphicData uri="http://schemas.openxmlformats.org/presentationml/2006/ole">
            <p:oleObj spid="_x0000_s1028" name="Equation" r:id="rId8" imgW="177480" imgH="241200" progId="Equation.3">
              <p:embed/>
            </p:oleObj>
          </a:graphicData>
        </a:graphic>
      </p:graphicFrame>
      <p:sp>
        <p:nvSpPr>
          <p:cNvPr id="1041" name="Line 12"/>
          <p:cNvSpPr>
            <a:spLocks noChangeShapeType="1"/>
          </p:cNvSpPr>
          <p:nvPr/>
        </p:nvSpPr>
        <p:spPr bwMode="auto">
          <a:xfrm flipV="1">
            <a:off x="6462713" y="3557588"/>
            <a:ext cx="290512" cy="911225"/>
          </a:xfrm>
          <a:prstGeom prst="line">
            <a:avLst/>
          </a:prstGeom>
          <a:noFill/>
          <a:ln w="57150">
            <a:solidFill>
              <a:schemeClr val="tx1"/>
            </a:solidFill>
            <a:round/>
            <a:headEnd/>
            <a:tailEnd type="triangle" w="med" len="med"/>
          </a:ln>
        </p:spPr>
        <p:txBody>
          <a:bodyPr lIns="90488" tIns="44450" rIns="90488" bIns="44450" anchor="ctr"/>
          <a:lstStyle/>
          <a:p>
            <a:endParaRPr lang="en-US"/>
          </a:p>
        </p:txBody>
      </p:sp>
      <p:graphicFrame>
        <p:nvGraphicFramePr>
          <p:cNvPr id="1029" name="Object 13"/>
          <p:cNvGraphicFramePr>
            <a:graphicFrameLocks noChangeAspect="1"/>
          </p:cNvGraphicFramePr>
          <p:nvPr/>
        </p:nvGraphicFramePr>
        <p:xfrm>
          <a:off x="6659563" y="3146425"/>
          <a:ext cx="288925" cy="403225"/>
        </p:xfrm>
        <a:graphic>
          <a:graphicData uri="http://schemas.openxmlformats.org/presentationml/2006/ole">
            <p:oleObj spid="_x0000_s1029" name="Equation" r:id="rId9" imgW="126720" imgH="139680" progId="Equation.3">
              <p:embed/>
            </p:oleObj>
          </a:graphicData>
        </a:graphic>
      </p:graphicFrame>
      <p:pic>
        <p:nvPicPr>
          <p:cNvPr id="1042" name="Picture 14"/>
          <p:cNvPicPr>
            <a:picLocks noGrp="1" noChangeAspect="1" noChangeArrowheads="1"/>
          </p:cNvPicPr>
          <p:nvPr>
            <p:ph sz="quarter" idx="3"/>
          </p:nvPr>
        </p:nvPicPr>
        <p:blipFill>
          <a:blip r:embed="rId10"/>
          <a:srcRect/>
          <a:stretch>
            <a:fillRect/>
          </a:stretch>
        </p:blipFill>
        <p:spPr>
          <a:xfrm>
            <a:off x="2566988" y="2041523"/>
            <a:ext cx="4129087" cy="1173163"/>
          </a:xfrm>
          <a:noFill/>
        </p:spPr>
      </p:pic>
      <p:sp>
        <p:nvSpPr>
          <p:cNvPr id="1043" name="Text Box 15"/>
          <p:cNvSpPr txBox="1">
            <a:spLocks noChangeArrowheads="1"/>
          </p:cNvSpPr>
          <p:nvPr/>
        </p:nvSpPr>
        <p:spPr bwMode="auto">
          <a:xfrm>
            <a:off x="360363" y="886056"/>
            <a:ext cx="8783637" cy="705321"/>
          </a:xfrm>
          <a:prstGeom prst="rect">
            <a:avLst/>
          </a:prstGeom>
          <a:noFill/>
          <a:ln w="12700">
            <a:noFill/>
            <a:miter lim="800000"/>
            <a:headEnd/>
            <a:tailEnd/>
          </a:ln>
        </p:spPr>
        <p:txBody>
          <a:bodyPr lIns="90488" tIns="44450" rIns="90488" bIns="44450">
            <a:spAutoFit/>
          </a:bodyPr>
          <a:lstStyle/>
          <a:p>
            <a:pPr eaLnBrk="0" hangingPunct="0">
              <a:spcBef>
                <a:spcPct val="50000"/>
              </a:spcBef>
            </a:pPr>
            <a:r>
              <a:rPr lang="en-GB" sz="2000" dirty="0"/>
              <a:t>Some marine control systems are over-actuated to guarantee </a:t>
            </a:r>
            <a:r>
              <a:rPr lang="en-GB" sz="2000" dirty="0" smtClean="0"/>
              <a:t>reliability and high performance – </a:t>
            </a:r>
            <a:r>
              <a:rPr lang="en-GB" sz="2000" dirty="0" smtClean="0">
                <a:solidFill>
                  <a:srgbClr val="FF0000"/>
                </a:solidFill>
              </a:rPr>
              <a:t>optimization problem</a:t>
            </a:r>
            <a:endParaRPr lang="en-GB" sz="2000" dirty="0">
              <a:solidFill>
                <a:srgbClr val="FF0000"/>
              </a:solidFill>
            </a:endParaRPr>
          </a:p>
        </p:txBody>
      </p:sp>
      <p:sp>
        <p:nvSpPr>
          <p:cNvPr id="1044" name="Text Box 16"/>
          <p:cNvSpPr txBox="1">
            <a:spLocks noChangeArrowheads="1"/>
          </p:cNvSpPr>
          <p:nvPr/>
        </p:nvSpPr>
        <p:spPr bwMode="auto">
          <a:xfrm>
            <a:off x="3209925" y="1566861"/>
            <a:ext cx="2103438" cy="454025"/>
          </a:xfrm>
          <a:prstGeom prst="rect">
            <a:avLst/>
          </a:prstGeom>
          <a:noFill/>
          <a:ln w="12700">
            <a:noFill/>
            <a:miter lim="800000"/>
            <a:headEnd/>
            <a:tailEnd/>
          </a:ln>
        </p:spPr>
        <p:txBody>
          <a:bodyPr lIns="90488" tIns="44450" rIns="90488" bIns="44450">
            <a:spAutoFit/>
          </a:bodyPr>
          <a:lstStyle/>
          <a:p>
            <a:pPr eaLnBrk="0" hangingPunct="0">
              <a:spcBef>
                <a:spcPct val="50000"/>
              </a:spcBef>
            </a:pPr>
            <a:r>
              <a:rPr lang="en-GB" sz="1600" dirty="0">
                <a:solidFill>
                  <a:schemeClr val="tx2"/>
                </a:solidFill>
              </a:rPr>
              <a:t>Force and moments</a:t>
            </a:r>
            <a:r>
              <a:rPr lang="en-GB" sz="2400" dirty="0">
                <a:solidFill>
                  <a:schemeClr val="tx2"/>
                </a:solidFill>
              </a:rPr>
              <a:t> </a:t>
            </a:r>
          </a:p>
        </p:txBody>
      </p:sp>
      <p:sp>
        <p:nvSpPr>
          <p:cNvPr id="1045" name="Text Box 17"/>
          <p:cNvSpPr txBox="1">
            <a:spLocks noChangeArrowheads="1"/>
          </p:cNvSpPr>
          <p:nvPr/>
        </p:nvSpPr>
        <p:spPr bwMode="auto">
          <a:xfrm>
            <a:off x="5245100" y="1568448"/>
            <a:ext cx="2101850" cy="454025"/>
          </a:xfrm>
          <a:prstGeom prst="rect">
            <a:avLst/>
          </a:prstGeom>
          <a:noFill/>
          <a:ln w="12700">
            <a:noFill/>
            <a:miter lim="800000"/>
            <a:headEnd/>
            <a:tailEnd/>
          </a:ln>
        </p:spPr>
        <p:txBody>
          <a:bodyPr lIns="90488" tIns="44450" rIns="90488" bIns="44450">
            <a:spAutoFit/>
          </a:bodyPr>
          <a:lstStyle/>
          <a:p>
            <a:pPr eaLnBrk="0" hangingPunct="0">
              <a:spcBef>
                <a:spcPct val="50000"/>
              </a:spcBef>
            </a:pPr>
            <a:r>
              <a:rPr lang="en-GB" sz="1600">
                <a:solidFill>
                  <a:schemeClr val="tx2"/>
                </a:solidFill>
              </a:rPr>
              <a:t>Actuator command</a:t>
            </a:r>
            <a:r>
              <a:rPr lang="en-GB" sz="2400">
                <a:solidFill>
                  <a:schemeClr val="tx2"/>
                </a:solidFill>
              </a:rPr>
              <a:t> </a:t>
            </a:r>
          </a:p>
        </p:txBody>
      </p:sp>
      <p:sp>
        <p:nvSpPr>
          <p:cNvPr id="1046" name="Line 18"/>
          <p:cNvSpPr>
            <a:spLocks noChangeShapeType="1"/>
          </p:cNvSpPr>
          <p:nvPr/>
        </p:nvSpPr>
        <p:spPr bwMode="auto">
          <a:xfrm flipH="1">
            <a:off x="3895725" y="1976424"/>
            <a:ext cx="107950" cy="187325"/>
          </a:xfrm>
          <a:prstGeom prst="line">
            <a:avLst/>
          </a:prstGeom>
          <a:noFill/>
          <a:ln w="12700">
            <a:solidFill>
              <a:schemeClr val="tx2"/>
            </a:solidFill>
            <a:round/>
            <a:headEnd/>
            <a:tailEnd type="triangle" w="med" len="med"/>
          </a:ln>
        </p:spPr>
        <p:txBody>
          <a:bodyPr lIns="90488" tIns="44450" rIns="90488" bIns="44450" anchor="ctr"/>
          <a:lstStyle/>
          <a:p>
            <a:endParaRPr lang="en-US"/>
          </a:p>
        </p:txBody>
      </p:sp>
      <p:sp>
        <p:nvSpPr>
          <p:cNvPr id="1047" name="Line 19"/>
          <p:cNvSpPr>
            <a:spLocks noChangeShapeType="1"/>
          </p:cNvSpPr>
          <p:nvPr/>
        </p:nvSpPr>
        <p:spPr bwMode="auto">
          <a:xfrm flipH="1">
            <a:off x="5151438" y="1951024"/>
            <a:ext cx="161925" cy="234950"/>
          </a:xfrm>
          <a:prstGeom prst="line">
            <a:avLst/>
          </a:prstGeom>
          <a:noFill/>
          <a:ln w="12700">
            <a:solidFill>
              <a:schemeClr val="tx2"/>
            </a:solidFill>
            <a:round/>
            <a:headEnd/>
            <a:tailEnd type="triangle" w="med" len="med"/>
          </a:ln>
        </p:spPr>
        <p:txBody>
          <a:bodyPr lIns="90488" tIns="44450" rIns="90488" bIns="44450" anchor="ctr"/>
          <a:lstStyle/>
          <a:p>
            <a:endParaRPr lang="en-US"/>
          </a:p>
        </p:txBody>
      </p:sp>
      <p:sp>
        <p:nvSpPr>
          <p:cNvPr id="1048" name="Line 20"/>
          <p:cNvSpPr>
            <a:spLocks noChangeShapeType="1"/>
          </p:cNvSpPr>
          <p:nvPr/>
        </p:nvSpPr>
        <p:spPr bwMode="auto">
          <a:xfrm flipV="1">
            <a:off x="6494463" y="3684588"/>
            <a:ext cx="258762" cy="747712"/>
          </a:xfrm>
          <a:prstGeom prst="line">
            <a:avLst/>
          </a:prstGeom>
          <a:noFill/>
          <a:ln w="57150">
            <a:solidFill>
              <a:srgbClr val="FF1721"/>
            </a:solidFill>
            <a:round/>
            <a:headEnd/>
            <a:tailEnd type="triangle" w="med" len="med"/>
          </a:ln>
        </p:spPr>
        <p:txBody>
          <a:bodyPr lIns="90488" tIns="44450" rIns="90488" bIns="44450" anchor="ctr"/>
          <a:lstStyle/>
          <a:p>
            <a:endParaRPr lang="en-US"/>
          </a:p>
        </p:txBody>
      </p:sp>
      <p:graphicFrame>
        <p:nvGraphicFramePr>
          <p:cNvPr id="1030" name="Object 21"/>
          <p:cNvGraphicFramePr>
            <a:graphicFrameLocks noChangeAspect="1"/>
          </p:cNvGraphicFramePr>
          <p:nvPr/>
        </p:nvGraphicFramePr>
        <p:xfrm>
          <a:off x="6778625" y="3448050"/>
          <a:ext cx="374650" cy="563563"/>
        </p:xfrm>
        <a:graphic>
          <a:graphicData uri="http://schemas.openxmlformats.org/presentationml/2006/ole">
            <p:oleObj spid="_x0000_s1030" name="Equation" r:id="rId11" imgW="164880" imgH="228600" progId="Equation.3">
              <p:embed/>
            </p:oleObj>
          </a:graphicData>
        </a:graphic>
      </p:graphicFrame>
      <p:sp>
        <p:nvSpPr>
          <p:cNvPr id="1049" name="Text Box 22"/>
          <p:cNvSpPr txBox="1">
            <a:spLocks noChangeArrowheads="1"/>
          </p:cNvSpPr>
          <p:nvPr/>
        </p:nvSpPr>
        <p:spPr bwMode="auto">
          <a:xfrm>
            <a:off x="7040563" y="3455988"/>
            <a:ext cx="2103437" cy="459100"/>
          </a:xfrm>
          <a:prstGeom prst="rect">
            <a:avLst/>
          </a:prstGeom>
          <a:noFill/>
          <a:ln w="12700">
            <a:noFill/>
            <a:miter lim="800000"/>
            <a:headEnd/>
            <a:tailEnd/>
          </a:ln>
        </p:spPr>
        <p:txBody>
          <a:bodyPr wrap="square" lIns="90488" tIns="44450" rIns="90488" bIns="44450">
            <a:spAutoFit/>
          </a:bodyPr>
          <a:lstStyle/>
          <a:p>
            <a:pPr eaLnBrk="0" hangingPunct="0">
              <a:spcBef>
                <a:spcPct val="50000"/>
              </a:spcBef>
            </a:pPr>
            <a:r>
              <a:rPr lang="en-GB" sz="1600" dirty="0">
                <a:solidFill>
                  <a:schemeClr val="tx2"/>
                </a:solidFill>
              </a:rPr>
              <a:t>Actual </a:t>
            </a:r>
            <a:r>
              <a:rPr lang="en-GB" sz="1600" dirty="0" smtClean="0">
                <a:solidFill>
                  <a:schemeClr val="tx2"/>
                </a:solidFill>
              </a:rPr>
              <a:t>control action</a:t>
            </a:r>
            <a:r>
              <a:rPr lang="en-GB" sz="2400" dirty="0" smtClean="0">
                <a:solidFill>
                  <a:schemeClr val="tx2"/>
                </a:solidFill>
              </a:rPr>
              <a:t> </a:t>
            </a:r>
            <a:endParaRPr lang="en-GB" sz="2400" dirty="0">
              <a:solidFill>
                <a:schemeClr val="tx2"/>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3"/>
          <p:cNvSpPr>
            <a:spLocks noGrp="1"/>
          </p:cNvSpPr>
          <p:nvPr>
            <p:ph type="dt" sz="quarter" idx="10"/>
          </p:nvPr>
        </p:nvSpPr>
        <p:spPr>
          <a:noFill/>
        </p:spPr>
        <p:txBody>
          <a:bodyPr/>
          <a:lstStyle/>
          <a:p>
            <a:fld id="{49870468-E698-43CC-9805-C869D991E67A}" type="datetime1">
              <a:rPr lang="en-GB" smtClean="0"/>
              <a:pPr/>
              <a:t>03/09/2007</a:t>
            </a:fld>
            <a:endParaRPr lang="en-AU" altLang="en-US" smtClean="0"/>
          </a:p>
        </p:txBody>
      </p:sp>
      <p:sp>
        <p:nvSpPr>
          <p:cNvPr id="14339" name="Footer Placeholder 4"/>
          <p:cNvSpPr>
            <a:spLocks noGrp="1"/>
          </p:cNvSpPr>
          <p:nvPr>
            <p:ph type="ftr" sz="quarter" idx="11"/>
          </p:nvPr>
        </p:nvSpPr>
        <p:spPr>
          <a:noFill/>
        </p:spPr>
        <p:txBody>
          <a:bodyPr/>
          <a:lstStyle/>
          <a:p>
            <a:r>
              <a:rPr lang="en-AU" altLang="en-US" smtClean="0"/>
              <a:t>One-day Tutorial, CAMS'07, Bol, Croatia</a:t>
            </a:r>
          </a:p>
        </p:txBody>
      </p:sp>
      <p:sp>
        <p:nvSpPr>
          <p:cNvPr id="14340" name="Slide Number Placeholder 5"/>
          <p:cNvSpPr>
            <a:spLocks noGrp="1"/>
          </p:cNvSpPr>
          <p:nvPr>
            <p:ph type="sldNum" sz="quarter" idx="12"/>
          </p:nvPr>
        </p:nvSpPr>
        <p:spPr>
          <a:noFill/>
        </p:spPr>
        <p:txBody>
          <a:bodyPr/>
          <a:lstStyle/>
          <a:p>
            <a:fld id="{70E127C9-C242-474B-ACC2-76781709F298}" type="slidenum">
              <a:rPr lang="en-AU" altLang="en-US" smtClean="0"/>
              <a:pPr/>
              <a:t>12</a:t>
            </a:fld>
            <a:endParaRPr lang="en-AU" altLang="en-US" smtClean="0"/>
          </a:p>
        </p:txBody>
      </p:sp>
      <p:sp>
        <p:nvSpPr>
          <p:cNvPr id="14341" name="Rectangle 2"/>
          <p:cNvSpPr>
            <a:spLocks noGrp="1" noChangeArrowheads="1"/>
          </p:cNvSpPr>
          <p:nvPr>
            <p:ph type="title"/>
          </p:nvPr>
        </p:nvSpPr>
        <p:spPr>
          <a:xfrm>
            <a:off x="914400" y="2827338"/>
            <a:ext cx="7772400" cy="1143000"/>
          </a:xfrm>
        </p:spPr>
        <p:txBody>
          <a:bodyPr/>
          <a:lstStyle/>
          <a:p>
            <a:pPr algn="ctr" eaLnBrk="1" hangingPunct="1"/>
            <a:r>
              <a:rPr lang="en-US" sz="3800" dirty="0" smtClean="0"/>
              <a:t>Marine Control Problems and Models</a:t>
            </a:r>
            <a:endParaRPr lang="en-GB" sz="3800"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apl4"/>
          <p:cNvPicPr>
            <a:picLocks noChangeAspect="1" noChangeArrowheads="1"/>
          </p:cNvPicPr>
          <p:nvPr/>
        </p:nvPicPr>
        <p:blipFill>
          <a:blip r:embed="rId2"/>
          <a:srcRect/>
          <a:stretch>
            <a:fillRect/>
          </a:stretch>
        </p:blipFill>
        <p:spPr bwMode="auto">
          <a:xfrm>
            <a:off x="1208088" y="144439"/>
            <a:ext cx="3897312" cy="2900363"/>
          </a:xfrm>
          <a:prstGeom prst="rect">
            <a:avLst/>
          </a:prstGeom>
          <a:noFill/>
        </p:spPr>
      </p:pic>
      <p:pic>
        <p:nvPicPr>
          <p:cNvPr id="53251" name="Picture 3" descr="Pipelay Saipem Sei"/>
          <p:cNvPicPr>
            <a:picLocks noChangeAspect="1" noChangeArrowheads="1"/>
          </p:cNvPicPr>
          <p:nvPr/>
        </p:nvPicPr>
        <p:blipFill>
          <a:blip r:embed="rId3"/>
          <a:srcRect/>
          <a:stretch>
            <a:fillRect/>
          </a:stretch>
        </p:blipFill>
        <p:spPr bwMode="auto">
          <a:xfrm>
            <a:off x="1924050" y="4075089"/>
            <a:ext cx="3149600" cy="2130425"/>
          </a:xfrm>
          <a:prstGeom prst="rect">
            <a:avLst/>
          </a:prstGeom>
          <a:noFill/>
        </p:spPr>
      </p:pic>
      <p:sp>
        <p:nvSpPr>
          <p:cNvPr id="53252" name="Text Box 4"/>
          <p:cNvSpPr txBox="1">
            <a:spLocks noChangeArrowheads="1"/>
          </p:cNvSpPr>
          <p:nvPr/>
        </p:nvSpPr>
        <p:spPr bwMode="auto">
          <a:xfrm>
            <a:off x="2408238" y="5813402"/>
            <a:ext cx="2384425" cy="336550"/>
          </a:xfrm>
          <a:prstGeom prst="rect">
            <a:avLst/>
          </a:prstGeom>
          <a:noFill/>
          <a:ln w="12700">
            <a:noFill/>
            <a:miter lim="800000"/>
            <a:headEnd/>
            <a:tailEnd/>
          </a:ln>
          <a:effectLst/>
        </p:spPr>
        <p:txBody>
          <a:bodyPr wrap="none">
            <a:spAutoFit/>
          </a:bodyPr>
          <a:lstStyle/>
          <a:p>
            <a:r>
              <a:rPr lang="en-US" sz="1600">
                <a:solidFill>
                  <a:schemeClr val="bg1"/>
                </a:solidFill>
                <a:latin typeface="Courier New" pitchFamily="49" charset="0"/>
              </a:rPr>
              <a:t>Pipe laying vessel</a:t>
            </a:r>
            <a:endParaRPr lang="en-US" sz="1600">
              <a:solidFill>
                <a:schemeClr val="bg1"/>
              </a:solidFill>
              <a:latin typeface="Arial" charset="0"/>
            </a:endParaRPr>
          </a:p>
        </p:txBody>
      </p:sp>
      <p:pic>
        <p:nvPicPr>
          <p:cNvPr id="53253" name="Picture 5" descr="hitec1 ROV"/>
          <p:cNvPicPr>
            <a:picLocks noChangeAspect="1" noChangeArrowheads="1"/>
          </p:cNvPicPr>
          <p:nvPr/>
        </p:nvPicPr>
        <p:blipFill>
          <a:blip r:embed="rId4"/>
          <a:srcRect/>
          <a:stretch>
            <a:fillRect/>
          </a:stretch>
        </p:blipFill>
        <p:spPr bwMode="auto">
          <a:xfrm>
            <a:off x="2890838" y="2524102"/>
            <a:ext cx="2746375" cy="1619250"/>
          </a:xfrm>
          <a:prstGeom prst="rect">
            <a:avLst/>
          </a:prstGeom>
          <a:noFill/>
        </p:spPr>
      </p:pic>
      <p:pic>
        <p:nvPicPr>
          <p:cNvPr id="53254" name="Picture 6" descr="72-pic_ramform"/>
          <p:cNvPicPr>
            <a:picLocks noChangeAspect="1" noChangeArrowheads="1"/>
          </p:cNvPicPr>
          <p:nvPr/>
        </p:nvPicPr>
        <p:blipFill>
          <a:blip r:embed="rId5"/>
          <a:srcRect/>
          <a:stretch>
            <a:fillRect/>
          </a:stretch>
        </p:blipFill>
        <p:spPr bwMode="auto">
          <a:xfrm>
            <a:off x="612775" y="2108177"/>
            <a:ext cx="2268538" cy="2268537"/>
          </a:xfrm>
          <a:prstGeom prst="rect">
            <a:avLst/>
          </a:prstGeom>
          <a:noFill/>
        </p:spPr>
      </p:pic>
      <p:sp>
        <p:nvSpPr>
          <p:cNvPr id="53255" name="Rectangle 7"/>
          <p:cNvSpPr>
            <a:spLocks noChangeArrowheads="1"/>
          </p:cNvSpPr>
          <p:nvPr/>
        </p:nvSpPr>
        <p:spPr bwMode="auto">
          <a:xfrm>
            <a:off x="1370013" y="2224064"/>
            <a:ext cx="1406525" cy="581025"/>
          </a:xfrm>
          <a:prstGeom prst="rect">
            <a:avLst/>
          </a:prstGeom>
          <a:noFill/>
          <a:ln w="12700">
            <a:noFill/>
            <a:miter lim="800000"/>
            <a:headEnd/>
            <a:tailEnd/>
          </a:ln>
          <a:effectLst/>
        </p:spPr>
        <p:txBody>
          <a:bodyPr wrap="none">
            <a:spAutoFit/>
          </a:bodyPr>
          <a:lstStyle/>
          <a:p>
            <a:r>
              <a:rPr lang="en-US" sz="1600">
                <a:solidFill>
                  <a:schemeClr val="bg1"/>
                </a:solidFill>
                <a:latin typeface="Courier New" pitchFamily="49" charset="0"/>
              </a:rPr>
              <a:t>Geological</a:t>
            </a:r>
          </a:p>
          <a:p>
            <a:r>
              <a:rPr lang="en-US" sz="1600">
                <a:solidFill>
                  <a:schemeClr val="bg1"/>
                </a:solidFill>
                <a:latin typeface="Courier New" pitchFamily="49" charset="0"/>
              </a:rPr>
              <a:t>survey</a:t>
            </a:r>
            <a:endParaRPr lang="en-US" sz="1800">
              <a:solidFill>
                <a:schemeClr val="bg1"/>
              </a:solidFill>
              <a:latin typeface="Courier New" pitchFamily="49" charset="0"/>
            </a:endParaRPr>
          </a:p>
        </p:txBody>
      </p:sp>
      <p:pic>
        <p:nvPicPr>
          <p:cNvPr id="53256" name="Picture 8"/>
          <p:cNvPicPr>
            <a:picLocks noChangeAspect="1" noChangeArrowheads="1"/>
          </p:cNvPicPr>
          <p:nvPr/>
        </p:nvPicPr>
        <p:blipFill>
          <a:blip r:embed="rId6"/>
          <a:srcRect/>
          <a:stretch>
            <a:fillRect/>
          </a:stretch>
        </p:blipFill>
        <p:spPr bwMode="auto">
          <a:xfrm>
            <a:off x="5035550" y="142852"/>
            <a:ext cx="4108450" cy="2751137"/>
          </a:xfrm>
          <a:prstGeom prst="rect">
            <a:avLst/>
          </a:prstGeom>
          <a:noFill/>
          <a:ln w="12700">
            <a:noFill/>
            <a:miter lim="800000"/>
            <a:headEnd/>
            <a:tailEnd/>
          </a:ln>
          <a:effectLst/>
        </p:spPr>
      </p:pic>
      <p:pic>
        <p:nvPicPr>
          <p:cNvPr id="53257" name="Picture 9" descr="Saipem 7000"/>
          <p:cNvPicPr>
            <a:picLocks noChangeAspect="1" noChangeArrowheads="1"/>
          </p:cNvPicPr>
          <p:nvPr/>
        </p:nvPicPr>
        <p:blipFill>
          <a:blip r:embed="rId7"/>
          <a:srcRect/>
          <a:stretch>
            <a:fillRect/>
          </a:stretch>
        </p:blipFill>
        <p:spPr bwMode="auto">
          <a:xfrm>
            <a:off x="612775" y="4075089"/>
            <a:ext cx="1700213" cy="2130425"/>
          </a:xfrm>
          <a:prstGeom prst="rect">
            <a:avLst/>
          </a:prstGeom>
          <a:noFill/>
        </p:spPr>
      </p:pic>
      <p:sp>
        <p:nvSpPr>
          <p:cNvPr id="53258" name="Text Box 10"/>
          <p:cNvSpPr txBox="1">
            <a:spLocks noChangeArrowheads="1"/>
          </p:cNvSpPr>
          <p:nvPr/>
        </p:nvSpPr>
        <p:spPr bwMode="auto">
          <a:xfrm>
            <a:off x="993775" y="4021114"/>
            <a:ext cx="1528763" cy="581025"/>
          </a:xfrm>
          <a:prstGeom prst="rect">
            <a:avLst/>
          </a:prstGeom>
          <a:noFill/>
          <a:ln w="12700">
            <a:noFill/>
            <a:miter lim="800000"/>
            <a:headEnd/>
            <a:tailEnd/>
          </a:ln>
          <a:effectLst/>
        </p:spPr>
        <p:txBody>
          <a:bodyPr wrap="none">
            <a:spAutoFit/>
          </a:bodyPr>
          <a:lstStyle/>
          <a:p>
            <a:r>
              <a:rPr lang="en-US" sz="1600">
                <a:solidFill>
                  <a:schemeClr val="bg1"/>
                </a:solidFill>
                <a:latin typeface="Courier New" pitchFamily="49" charset="0"/>
              </a:rPr>
              <a:t>Heavy lift </a:t>
            </a:r>
          </a:p>
          <a:p>
            <a:r>
              <a:rPr lang="en-US" sz="1600">
                <a:solidFill>
                  <a:schemeClr val="bg1"/>
                </a:solidFill>
                <a:latin typeface="Courier New" pitchFamily="49" charset="0"/>
              </a:rPr>
              <a:t>operations</a:t>
            </a:r>
            <a:endParaRPr lang="en-US" sz="1800" b="1">
              <a:solidFill>
                <a:schemeClr val="bg1"/>
              </a:solidFill>
              <a:latin typeface="Courier New" pitchFamily="49" charset="0"/>
            </a:endParaRPr>
          </a:p>
        </p:txBody>
      </p:sp>
      <p:sp>
        <p:nvSpPr>
          <p:cNvPr id="53259" name="Text Box 11"/>
          <p:cNvSpPr txBox="1">
            <a:spLocks noChangeArrowheads="1"/>
          </p:cNvSpPr>
          <p:nvPr/>
        </p:nvSpPr>
        <p:spPr bwMode="auto">
          <a:xfrm>
            <a:off x="3857625" y="1860527"/>
            <a:ext cx="1162050" cy="581025"/>
          </a:xfrm>
          <a:prstGeom prst="rect">
            <a:avLst/>
          </a:prstGeom>
          <a:noFill/>
          <a:ln w="12700">
            <a:noFill/>
            <a:miter lim="800000"/>
            <a:headEnd/>
            <a:tailEnd/>
          </a:ln>
          <a:effectLst/>
        </p:spPr>
        <p:txBody>
          <a:bodyPr wrap="none">
            <a:spAutoFit/>
          </a:bodyPr>
          <a:lstStyle/>
          <a:p>
            <a:r>
              <a:rPr lang="en-US" sz="1600">
                <a:solidFill>
                  <a:schemeClr val="bg1"/>
                </a:solidFill>
                <a:latin typeface="Courier New" pitchFamily="49" charset="0"/>
              </a:rPr>
              <a:t>Position</a:t>
            </a:r>
          </a:p>
          <a:p>
            <a:r>
              <a:rPr lang="en-US" sz="1600">
                <a:solidFill>
                  <a:schemeClr val="bg1"/>
                </a:solidFill>
                <a:latin typeface="Courier New" pitchFamily="49" charset="0"/>
              </a:rPr>
              <a:t>mooring</a:t>
            </a:r>
            <a:endParaRPr lang="en-US" sz="2000" b="1">
              <a:solidFill>
                <a:schemeClr val="bg1"/>
              </a:solidFill>
              <a:latin typeface="Times New Roman" pitchFamily="18" charset="0"/>
            </a:endParaRPr>
          </a:p>
        </p:txBody>
      </p:sp>
      <p:sp>
        <p:nvSpPr>
          <p:cNvPr id="53260" name="Text Box 12"/>
          <p:cNvSpPr txBox="1">
            <a:spLocks noChangeArrowheads="1"/>
          </p:cNvSpPr>
          <p:nvPr/>
        </p:nvSpPr>
        <p:spPr bwMode="auto">
          <a:xfrm>
            <a:off x="5292725" y="1411264"/>
            <a:ext cx="2017713" cy="581025"/>
          </a:xfrm>
          <a:prstGeom prst="rect">
            <a:avLst/>
          </a:prstGeom>
          <a:noFill/>
          <a:ln w="12700">
            <a:noFill/>
            <a:miter lim="800000"/>
            <a:headEnd/>
            <a:tailEnd/>
          </a:ln>
          <a:effectLst/>
        </p:spPr>
        <p:txBody>
          <a:bodyPr wrap="none">
            <a:spAutoFit/>
          </a:bodyPr>
          <a:lstStyle/>
          <a:p>
            <a:r>
              <a:rPr lang="en-US" sz="1600">
                <a:solidFill>
                  <a:schemeClr val="bg1"/>
                </a:solidFill>
                <a:latin typeface="Courier New" pitchFamily="49" charset="0"/>
              </a:rPr>
              <a:t>Pipe and cable </a:t>
            </a:r>
          </a:p>
          <a:p>
            <a:r>
              <a:rPr lang="en-US" sz="1600">
                <a:solidFill>
                  <a:schemeClr val="bg1"/>
                </a:solidFill>
                <a:latin typeface="Courier New" pitchFamily="49" charset="0"/>
              </a:rPr>
              <a:t>laying</a:t>
            </a:r>
            <a:endParaRPr lang="en-US" sz="2000" b="1">
              <a:solidFill>
                <a:schemeClr val="bg1"/>
              </a:solidFill>
              <a:latin typeface="Arial" charset="0"/>
            </a:endParaRPr>
          </a:p>
        </p:txBody>
      </p:sp>
      <p:pic>
        <p:nvPicPr>
          <p:cNvPr id="53262" name="Picture 14" descr="112-intervention"/>
          <p:cNvPicPr>
            <a:picLocks noChangeAspect="1" noChangeArrowheads="1"/>
          </p:cNvPicPr>
          <p:nvPr/>
        </p:nvPicPr>
        <p:blipFill>
          <a:blip r:embed="rId8"/>
          <a:srcRect/>
          <a:stretch>
            <a:fillRect/>
          </a:stretch>
        </p:blipFill>
        <p:spPr bwMode="auto">
          <a:xfrm>
            <a:off x="7259638" y="2327252"/>
            <a:ext cx="1884362" cy="4079875"/>
          </a:xfrm>
          <a:prstGeom prst="rect">
            <a:avLst/>
          </a:prstGeom>
          <a:noFill/>
        </p:spPr>
      </p:pic>
      <p:pic>
        <p:nvPicPr>
          <p:cNvPr id="53263" name="Picture 15" descr="pusnes1"/>
          <p:cNvPicPr>
            <a:picLocks noChangeAspect="1" noChangeArrowheads="1"/>
          </p:cNvPicPr>
          <p:nvPr/>
        </p:nvPicPr>
        <p:blipFill>
          <a:blip r:embed="rId9"/>
          <a:srcRect/>
          <a:stretch>
            <a:fillRect/>
          </a:stretch>
        </p:blipFill>
        <p:spPr bwMode="auto">
          <a:xfrm>
            <a:off x="5816600" y="2305027"/>
            <a:ext cx="1954213" cy="1954212"/>
          </a:xfrm>
          <a:prstGeom prst="rect">
            <a:avLst/>
          </a:prstGeom>
          <a:noFill/>
        </p:spPr>
      </p:pic>
      <p:pic>
        <p:nvPicPr>
          <p:cNvPr id="53264" name="Picture 16" descr="cable layer"/>
          <p:cNvPicPr>
            <a:picLocks noChangeAspect="1" noChangeArrowheads="1"/>
          </p:cNvPicPr>
          <p:nvPr/>
        </p:nvPicPr>
        <p:blipFill>
          <a:blip r:embed="rId10"/>
          <a:srcRect/>
          <a:stretch>
            <a:fillRect/>
          </a:stretch>
        </p:blipFill>
        <p:spPr bwMode="auto">
          <a:xfrm>
            <a:off x="4886325" y="4071914"/>
            <a:ext cx="2644775" cy="2133600"/>
          </a:xfrm>
          <a:prstGeom prst="rect">
            <a:avLst/>
          </a:prstGeom>
          <a:noFill/>
        </p:spPr>
      </p:pic>
      <p:sp>
        <p:nvSpPr>
          <p:cNvPr id="53265" name="Rectangle 17"/>
          <p:cNvSpPr>
            <a:spLocks noChangeArrowheads="1"/>
          </p:cNvSpPr>
          <p:nvPr/>
        </p:nvSpPr>
        <p:spPr bwMode="auto">
          <a:xfrm>
            <a:off x="2944813" y="4078264"/>
            <a:ext cx="1895475" cy="336550"/>
          </a:xfrm>
          <a:prstGeom prst="rect">
            <a:avLst/>
          </a:prstGeom>
          <a:noFill/>
          <a:ln w="12700">
            <a:noFill/>
            <a:miter lim="800000"/>
            <a:headEnd/>
            <a:tailEnd/>
          </a:ln>
          <a:effectLst/>
        </p:spPr>
        <p:txBody>
          <a:bodyPr wrap="none">
            <a:spAutoFit/>
          </a:bodyPr>
          <a:lstStyle/>
          <a:p>
            <a:r>
              <a:rPr lang="en-US" sz="1600">
                <a:solidFill>
                  <a:schemeClr val="bg1"/>
                </a:solidFill>
                <a:latin typeface="Courier New" pitchFamily="49" charset="0"/>
              </a:rPr>
              <a:t>ROV operations</a:t>
            </a:r>
          </a:p>
        </p:txBody>
      </p:sp>
      <p:sp>
        <p:nvSpPr>
          <p:cNvPr id="53266" name="Text Box 18"/>
          <p:cNvSpPr txBox="1">
            <a:spLocks noChangeArrowheads="1"/>
          </p:cNvSpPr>
          <p:nvPr/>
        </p:nvSpPr>
        <p:spPr bwMode="auto">
          <a:xfrm>
            <a:off x="7542213" y="4411639"/>
            <a:ext cx="1284287" cy="1069975"/>
          </a:xfrm>
          <a:prstGeom prst="rect">
            <a:avLst/>
          </a:prstGeom>
          <a:noFill/>
          <a:ln w="12700">
            <a:noFill/>
            <a:miter lim="800000"/>
            <a:headEnd/>
            <a:tailEnd/>
          </a:ln>
          <a:effectLst/>
        </p:spPr>
        <p:txBody>
          <a:bodyPr wrap="none">
            <a:spAutoFit/>
          </a:bodyPr>
          <a:lstStyle/>
          <a:p>
            <a:r>
              <a:rPr lang="en-US" sz="1600">
                <a:solidFill>
                  <a:schemeClr val="bg1"/>
                </a:solidFill>
                <a:latin typeface="Courier New" pitchFamily="49" charset="0"/>
              </a:rPr>
              <a:t>Vibration</a:t>
            </a:r>
          </a:p>
          <a:p>
            <a:r>
              <a:rPr lang="en-US" sz="1600">
                <a:solidFill>
                  <a:schemeClr val="bg1"/>
                </a:solidFill>
                <a:latin typeface="Courier New" pitchFamily="49" charset="0"/>
              </a:rPr>
              <a:t>control</a:t>
            </a:r>
          </a:p>
          <a:p>
            <a:r>
              <a:rPr lang="en-US" sz="1600">
                <a:solidFill>
                  <a:schemeClr val="bg1"/>
                </a:solidFill>
                <a:latin typeface="Courier New" pitchFamily="49" charset="0"/>
              </a:rPr>
              <a:t>of marine</a:t>
            </a:r>
          </a:p>
          <a:p>
            <a:r>
              <a:rPr lang="en-US" sz="1600">
                <a:solidFill>
                  <a:schemeClr val="bg1"/>
                </a:solidFill>
                <a:latin typeface="Courier New" pitchFamily="49" charset="0"/>
              </a:rPr>
              <a:t>risers</a:t>
            </a:r>
            <a:endParaRPr lang="en-US" sz="1800">
              <a:solidFill>
                <a:schemeClr val="bg1"/>
              </a:solidFill>
              <a:latin typeface="Courier New" pitchFamily="49" charset="0"/>
            </a:endParaRPr>
          </a:p>
        </p:txBody>
      </p:sp>
      <p:sp>
        <p:nvSpPr>
          <p:cNvPr id="53267" name="Text Box 19"/>
          <p:cNvSpPr txBox="1">
            <a:spLocks noChangeArrowheads="1"/>
          </p:cNvSpPr>
          <p:nvPr/>
        </p:nvSpPr>
        <p:spPr bwMode="auto">
          <a:xfrm>
            <a:off x="4979988" y="4100489"/>
            <a:ext cx="1651000" cy="581025"/>
          </a:xfrm>
          <a:prstGeom prst="rect">
            <a:avLst/>
          </a:prstGeom>
          <a:noFill/>
          <a:ln w="12700">
            <a:noFill/>
            <a:miter lim="800000"/>
            <a:headEnd/>
            <a:tailEnd/>
          </a:ln>
          <a:effectLst/>
        </p:spPr>
        <p:txBody>
          <a:bodyPr wrap="none">
            <a:spAutoFit/>
          </a:bodyPr>
          <a:lstStyle/>
          <a:p>
            <a:r>
              <a:rPr lang="en-US" sz="1600">
                <a:solidFill>
                  <a:schemeClr val="bg1"/>
                </a:solidFill>
                <a:latin typeface="Courier New" pitchFamily="49" charset="0"/>
              </a:rPr>
              <a:t>Cable laying</a:t>
            </a:r>
          </a:p>
          <a:p>
            <a:r>
              <a:rPr lang="en-US" sz="1600">
                <a:solidFill>
                  <a:schemeClr val="bg1"/>
                </a:solidFill>
                <a:latin typeface="Courier New" pitchFamily="49" charset="0"/>
              </a:rPr>
              <a:t>vessel</a:t>
            </a:r>
            <a:endParaRPr lang="en-US" sz="1600">
              <a:solidFill>
                <a:schemeClr val="bg1"/>
              </a:solidFill>
              <a:latin typeface="Arial" charset="0"/>
            </a:endParaRPr>
          </a:p>
        </p:txBody>
      </p:sp>
      <p:sp>
        <p:nvSpPr>
          <p:cNvPr id="19" name="Date Placeholder 3"/>
          <p:cNvSpPr>
            <a:spLocks noGrp="1"/>
          </p:cNvSpPr>
          <p:nvPr>
            <p:ph type="dt" sz="quarter" idx="10"/>
          </p:nvPr>
        </p:nvSpPr>
        <p:spPr>
          <a:xfrm>
            <a:off x="457200" y="6243638"/>
            <a:ext cx="2133600" cy="457200"/>
          </a:xfrm>
          <a:noFill/>
        </p:spPr>
        <p:txBody>
          <a:bodyPr/>
          <a:lstStyle/>
          <a:p>
            <a:fld id="{CEA92F83-69A3-4E75-BA6C-047EA2F27410}" type="datetime1">
              <a:rPr lang="en-GB" smtClean="0"/>
              <a:pPr/>
              <a:t>03/09/2007</a:t>
            </a:fld>
            <a:endParaRPr lang="en-AU" altLang="en-US" dirty="0" smtClean="0"/>
          </a:p>
        </p:txBody>
      </p:sp>
      <p:sp>
        <p:nvSpPr>
          <p:cNvPr id="20" name="Footer Placeholder 4"/>
          <p:cNvSpPr>
            <a:spLocks noGrp="1"/>
          </p:cNvSpPr>
          <p:nvPr>
            <p:ph type="ftr" sz="quarter" idx="11"/>
          </p:nvPr>
        </p:nvSpPr>
        <p:spPr>
          <a:xfrm>
            <a:off x="2843213" y="6248400"/>
            <a:ext cx="3600450" cy="457200"/>
          </a:xfrm>
          <a:noFill/>
        </p:spPr>
        <p:txBody>
          <a:bodyPr/>
          <a:lstStyle/>
          <a:p>
            <a:r>
              <a:rPr lang="en-AU" altLang="en-US" dirty="0" smtClean="0"/>
              <a:t>One-day Tutorial, CAMS'07, </a:t>
            </a:r>
            <a:r>
              <a:rPr lang="en-AU" altLang="en-US" dirty="0" err="1" smtClean="0"/>
              <a:t>Bol</a:t>
            </a:r>
            <a:r>
              <a:rPr lang="en-AU" altLang="en-US" dirty="0" smtClean="0"/>
              <a:t>, Croatia</a:t>
            </a:r>
          </a:p>
        </p:txBody>
      </p:sp>
      <p:sp>
        <p:nvSpPr>
          <p:cNvPr id="21" name="Slide Number Placeholder 5"/>
          <p:cNvSpPr>
            <a:spLocks noGrp="1"/>
          </p:cNvSpPr>
          <p:nvPr>
            <p:ph type="sldNum" sz="quarter" idx="12"/>
          </p:nvPr>
        </p:nvSpPr>
        <p:spPr>
          <a:xfrm>
            <a:off x="6553200" y="6243638"/>
            <a:ext cx="2133600" cy="457200"/>
          </a:xfrm>
          <a:noFill/>
        </p:spPr>
        <p:txBody>
          <a:bodyPr/>
          <a:lstStyle/>
          <a:p>
            <a:fld id="{5B50A9C3-F59D-479F-906C-B228667953F7}" type="slidenum">
              <a:rPr lang="en-AU" altLang="en-US" smtClean="0"/>
              <a:pPr/>
              <a:t>13</a:t>
            </a:fld>
            <a:endParaRPr lang="en-AU" altLang="en-US" smtClean="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4" name="Picture 4" descr="Vesuvio"/>
          <p:cNvPicPr>
            <a:picLocks noChangeAspect="1" noChangeArrowheads="1"/>
          </p:cNvPicPr>
          <p:nvPr/>
        </p:nvPicPr>
        <p:blipFill>
          <a:blip r:embed="rId3"/>
          <a:srcRect/>
          <a:stretch>
            <a:fillRect/>
          </a:stretch>
        </p:blipFill>
        <p:spPr bwMode="auto">
          <a:xfrm>
            <a:off x="1116013" y="3933825"/>
            <a:ext cx="5184775" cy="1755775"/>
          </a:xfrm>
          <a:prstGeom prst="rect">
            <a:avLst/>
          </a:prstGeom>
          <a:noFill/>
        </p:spPr>
      </p:pic>
      <p:sp>
        <p:nvSpPr>
          <p:cNvPr id="66567" name="Text Box 7"/>
          <p:cNvSpPr txBox="1">
            <a:spLocks noChangeArrowheads="1"/>
          </p:cNvSpPr>
          <p:nvPr/>
        </p:nvSpPr>
        <p:spPr bwMode="auto">
          <a:xfrm>
            <a:off x="6443663" y="4508500"/>
            <a:ext cx="2592387" cy="836613"/>
          </a:xfrm>
          <a:prstGeom prst="rect">
            <a:avLst/>
          </a:prstGeom>
          <a:noFill/>
          <a:ln w="12700">
            <a:noFill/>
            <a:miter lim="800000"/>
            <a:headEnd/>
            <a:tailEnd/>
          </a:ln>
          <a:effectLst/>
        </p:spPr>
        <p:txBody>
          <a:bodyPr>
            <a:spAutoFit/>
          </a:bodyPr>
          <a:lstStyle/>
          <a:p>
            <a:pPr>
              <a:spcBef>
                <a:spcPct val="50000"/>
              </a:spcBef>
            </a:pPr>
            <a:r>
              <a:rPr lang="en-US" sz="1400">
                <a:latin typeface="Times New Roman" pitchFamily="18" charset="0"/>
              </a:rPr>
              <a:t>Italian supply ship </a:t>
            </a:r>
            <a:r>
              <a:rPr lang="en-US" sz="1400" b="1">
                <a:latin typeface="Times New Roman" pitchFamily="18" charset="0"/>
              </a:rPr>
              <a:t>Vesuvio</a:t>
            </a:r>
            <a:r>
              <a:rPr lang="en-US" sz="1400">
                <a:latin typeface="Times New Roman" pitchFamily="18" charset="0"/>
              </a:rPr>
              <a:t> refueling two ships at sea.</a:t>
            </a:r>
          </a:p>
          <a:p>
            <a:pPr>
              <a:spcBef>
                <a:spcPct val="50000"/>
              </a:spcBef>
            </a:pPr>
            <a:r>
              <a:rPr lang="en-US" sz="1400">
                <a:latin typeface="Times New Roman" pitchFamily="18" charset="0"/>
              </a:rPr>
              <a:t>Courtesy: Hepburn Eng. Inc.</a:t>
            </a:r>
          </a:p>
        </p:txBody>
      </p:sp>
      <p:sp>
        <p:nvSpPr>
          <p:cNvPr id="66568" name="Rectangle 8"/>
          <p:cNvSpPr>
            <a:spLocks noGrp="1" noChangeArrowheads="1"/>
          </p:cNvSpPr>
          <p:nvPr>
            <p:ph type="title"/>
          </p:nvPr>
        </p:nvSpPr>
        <p:spPr>
          <a:xfrm>
            <a:off x="696913" y="228583"/>
            <a:ext cx="8447087" cy="771525"/>
          </a:xfrm>
          <a:noFill/>
          <a:ln/>
        </p:spPr>
        <p:txBody>
          <a:bodyPr lIns="90488" tIns="44450" rIns="90488" bIns="44450"/>
          <a:lstStyle/>
          <a:p>
            <a:pPr marL="533400" indent="-533400"/>
            <a:r>
              <a:rPr lang="en-US" sz="3200" dirty="0" smtClean="0"/>
              <a:t>Trajectory </a:t>
            </a:r>
            <a:r>
              <a:rPr lang="en-US" sz="3200" dirty="0"/>
              <a:t>Tracking &amp; Maneuvering Control</a:t>
            </a:r>
          </a:p>
        </p:txBody>
      </p:sp>
      <p:pic>
        <p:nvPicPr>
          <p:cNvPr id="66571" name="Picture 11" descr="ContainerShip"/>
          <p:cNvPicPr>
            <a:picLocks noChangeAspect="1" noChangeArrowheads="1"/>
          </p:cNvPicPr>
          <p:nvPr/>
        </p:nvPicPr>
        <p:blipFill>
          <a:blip r:embed="rId4"/>
          <a:srcRect/>
          <a:stretch>
            <a:fillRect/>
          </a:stretch>
        </p:blipFill>
        <p:spPr bwMode="auto">
          <a:xfrm>
            <a:off x="5292725" y="908050"/>
            <a:ext cx="3095625" cy="2043113"/>
          </a:xfrm>
          <a:prstGeom prst="rect">
            <a:avLst/>
          </a:prstGeom>
          <a:noFill/>
          <a:ln w="9525">
            <a:noFill/>
            <a:miter lim="800000"/>
            <a:headEnd/>
            <a:tailEnd/>
          </a:ln>
        </p:spPr>
      </p:pic>
      <p:pic>
        <p:nvPicPr>
          <p:cNvPr id="66572" name="Picture 12" descr="NordmandMermaid"/>
          <p:cNvPicPr>
            <a:picLocks noChangeAspect="1" noChangeArrowheads="1"/>
          </p:cNvPicPr>
          <p:nvPr/>
        </p:nvPicPr>
        <p:blipFill>
          <a:blip r:embed="rId5"/>
          <a:srcRect/>
          <a:stretch>
            <a:fillRect/>
          </a:stretch>
        </p:blipFill>
        <p:spPr bwMode="auto">
          <a:xfrm>
            <a:off x="1116013" y="920750"/>
            <a:ext cx="3240087" cy="1974850"/>
          </a:xfrm>
          <a:prstGeom prst="rect">
            <a:avLst/>
          </a:prstGeom>
          <a:noFill/>
        </p:spPr>
      </p:pic>
      <p:sp>
        <p:nvSpPr>
          <p:cNvPr id="66573" name="Text Box 13"/>
          <p:cNvSpPr txBox="1">
            <a:spLocks noChangeArrowheads="1"/>
          </p:cNvSpPr>
          <p:nvPr/>
        </p:nvSpPr>
        <p:spPr bwMode="auto">
          <a:xfrm>
            <a:off x="5219700" y="2997200"/>
            <a:ext cx="3240088" cy="274638"/>
          </a:xfrm>
          <a:prstGeom prst="rect">
            <a:avLst/>
          </a:prstGeom>
          <a:noFill/>
          <a:ln w="12700">
            <a:noFill/>
            <a:miter lim="800000"/>
            <a:headEnd/>
            <a:tailEnd/>
          </a:ln>
          <a:effectLst/>
        </p:spPr>
        <p:txBody>
          <a:bodyPr>
            <a:spAutoFit/>
          </a:bodyPr>
          <a:lstStyle/>
          <a:p>
            <a:pPr algn="ctr"/>
            <a:r>
              <a:rPr lang="nb-NO" sz="1200">
                <a:latin typeface="Times New Roman" pitchFamily="18" charset="0"/>
              </a:rPr>
              <a:t>Underactuated container ship in transit. </a:t>
            </a:r>
            <a:endParaRPr lang="en-US" sz="1200">
              <a:latin typeface="Times New Roman" pitchFamily="18" charset="0"/>
            </a:endParaRPr>
          </a:p>
        </p:txBody>
      </p:sp>
      <p:sp>
        <p:nvSpPr>
          <p:cNvPr id="66574" name="Text Box 14"/>
          <p:cNvSpPr txBox="1">
            <a:spLocks noChangeArrowheads="1"/>
          </p:cNvSpPr>
          <p:nvPr/>
        </p:nvSpPr>
        <p:spPr bwMode="auto">
          <a:xfrm>
            <a:off x="900113" y="2924175"/>
            <a:ext cx="4103687" cy="274638"/>
          </a:xfrm>
          <a:prstGeom prst="rect">
            <a:avLst/>
          </a:prstGeom>
          <a:noFill/>
          <a:ln w="12700">
            <a:noFill/>
            <a:miter lim="800000"/>
            <a:headEnd/>
            <a:tailEnd/>
          </a:ln>
          <a:effectLst/>
        </p:spPr>
        <p:txBody>
          <a:bodyPr>
            <a:spAutoFit/>
          </a:bodyPr>
          <a:lstStyle/>
          <a:p>
            <a:pPr algn="ctr"/>
            <a:r>
              <a:rPr lang="nb-NO" sz="1200">
                <a:latin typeface="Times New Roman" pitchFamily="18" charset="0"/>
              </a:rPr>
              <a:t>Fully actuated supply ship cruising at low speed.</a:t>
            </a:r>
            <a:endParaRPr lang="en-US" sz="1200">
              <a:latin typeface="Times New Roman" pitchFamily="18" charset="0"/>
            </a:endParaRPr>
          </a:p>
        </p:txBody>
      </p:sp>
      <p:sp>
        <p:nvSpPr>
          <p:cNvPr id="9" name="Date Placeholder 3"/>
          <p:cNvSpPr>
            <a:spLocks noGrp="1"/>
          </p:cNvSpPr>
          <p:nvPr>
            <p:ph type="dt" sz="quarter" idx="10"/>
          </p:nvPr>
        </p:nvSpPr>
        <p:spPr>
          <a:xfrm>
            <a:off x="457200" y="6243638"/>
            <a:ext cx="2133600" cy="457200"/>
          </a:xfrm>
          <a:noFill/>
        </p:spPr>
        <p:txBody>
          <a:bodyPr/>
          <a:lstStyle/>
          <a:p>
            <a:fld id="{CEA92F83-69A3-4E75-BA6C-047EA2F27410}" type="datetime1">
              <a:rPr lang="en-GB" smtClean="0"/>
              <a:pPr/>
              <a:t>03/09/2007</a:t>
            </a:fld>
            <a:endParaRPr lang="en-AU" altLang="en-US" dirty="0" smtClean="0"/>
          </a:p>
        </p:txBody>
      </p:sp>
      <p:sp>
        <p:nvSpPr>
          <p:cNvPr id="10" name="Footer Placeholder 4"/>
          <p:cNvSpPr>
            <a:spLocks noGrp="1"/>
          </p:cNvSpPr>
          <p:nvPr>
            <p:ph type="ftr" sz="quarter" idx="11"/>
          </p:nvPr>
        </p:nvSpPr>
        <p:spPr>
          <a:xfrm>
            <a:off x="2843213" y="6248400"/>
            <a:ext cx="3600450" cy="457200"/>
          </a:xfrm>
          <a:noFill/>
        </p:spPr>
        <p:txBody>
          <a:bodyPr/>
          <a:lstStyle/>
          <a:p>
            <a:r>
              <a:rPr lang="en-AU" altLang="en-US" dirty="0" smtClean="0"/>
              <a:t>One-day Tutorial, CAMS'07, </a:t>
            </a:r>
            <a:r>
              <a:rPr lang="en-AU" altLang="en-US" dirty="0" err="1" smtClean="0"/>
              <a:t>Bol</a:t>
            </a:r>
            <a:r>
              <a:rPr lang="en-AU" altLang="en-US" dirty="0" smtClean="0"/>
              <a:t>, Croatia</a:t>
            </a:r>
          </a:p>
        </p:txBody>
      </p:sp>
      <p:sp>
        <p:nvSpPr>
          <p:cNvPr id="11" name="Slide Number Placeholder 5"/>
          <p:cNvSpPr>
            <a:spLocks noGrp="1"/>
          </p:cNvSpPr>
          <p:nvPr>
            <p:ph type="sldNum" sz="quarter" idx="12"/>
          </p:nvPr>
        </p:nvSpPr>
        <p:spPr>
          <a:xfrm>
            <a:off x="6553200" y="6243638"/>
            <a:ext cx="2133600" cy="457200"/>
          </a:xfrm>
          <a:noFill/>
        </p:spPr>
        <p:txBody>
          <a:bodyPr/>
          <a:lstStyle/>
          <a:p>
            <a:fld id="{5B50A9C3-F59D-479F-906C-B228667953F7}" type="slidenum">
              <a:rPr lang="en-AU" altLang="en-US" smtClean="0"/>
              <a:pPr/>
              <a:t>14</a:t>
            </a:fld>
            <a:endParaRPr lang="en-AU" altLang="en-US" dirty="0" smtClean="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sz="quarter"/>
          </p:nvPr>
        </p:nvSpPr>
        <p:spPr>
          <a:xfrm>
            <a:off x="663575" y="285728"/>
            <a:ext cx="8181975" cy="771525"/>
          </a:xfrm>
        </p:spPr>
        <p:txBody>
          <a:bodyPr/>
          <a:lstStyle/>
          <a:p>
            <a:r>
              <a:rPr lang="nb-NO" sz="3200" dirty="0" err="1"/>
              <a:t>Formation</a:t>
            </a:r>
            <a:r>
              <a:rPr lang="nb-NO" sz="3200" dirty="0"/>
              <a:t> Control/</a:t>
            </a:r>
            <a:r>
              <a:rPr lang="nb-NO" sz="3200" dirty="0" err="1"/>
              <a:t>Underway</a:t>
            </a:r>
            <a:r>
              <a:rPr lang="nb-NO" sz="3200" dirty="0"/>
              <a:t> </a:t>
            </a:r>
            <a:r>
              <a:rPr lang="nb-NO" sz="3200" dirty="0" err="1"/>
              <a:t>Replenishment</a:t>
            </a:r>
            <a:endParaRPr lang="en-US" sz="3200" dirty="0"/>
          </a:p>
        </p:txBody>
      </p:sp>
      <p:pic>
        <p:nvPicPr>
          <p:cNvPr id="68611" name="Picture 3" descr="es_ar_airshow_1_e"/>
          <p:cNvPicPr>
            <a:picLocks noGrp="1" noChangeAspect="1" noChangeArrowheads="1"/>
          </p:cNvPicPr>
          <p:nvPr>
            <p:ph sz="quarter" idx="1"/>
          </p:nvPr>
        </p:nvPicPr>
        <p:blipFill>
          <a:blip r:embed="rId3"/>
          <a:srcRect/>
          <a:stretch>
            <a:fillRect/>
          </a:stretch>
        </p:blipFill>
        <p:spPr>
          <a:xfrm>
            <a:off x="755650" y="1133475"/>
            <a:ext cx="2765425" cy="2224088"/>
          </a:xfrm>
          <a:noFill/>
          <a:ln/>
        </p:spPr>
      </p:pic>
      <p:pic>
        <p:nvPicPr>
          <p:cNvPr id="68612" name="Picture 4" descr="hepburn3"/>
          <p:cNvPicPr>
            <a:picLocks noGrp="1" noChangeAspect="1" noChangeArrowheads="1"/>
          </p:cNvPicPr>
          <p:nvPr>
            <p:ph sz="quarter" idx="2"/>
          </p:nvPr>
        </p:nvPicPr>
        <p:blipFill>
          <a:blip r:embed="rId4"/>
          <a:srcRect/>
          <a:stretch>
            <a:fillRect/>
          </a:stretch>
        </p:blipFill>
        <p:spPr>
          <a:xfrm>
            <a:off x="6227763" y="3644900"/>
            <a:ext cx="2611437" cy="2062163"/>
          </a:xfrm>
          <a:noFill/>
          <a:ln/>
        </p:spPr>
      </p:pic>
      <p:pic>
        <p:nvPicPr>
          <p:cNvPr id="68613" name="Picture 5" descr="Snow Geese V Formation-Thumb"/>
          <p:cNvPicPr>
            <a:picLocks noGrp="1" noChangeAspect="1" noChangeArrowheads="1"/>
          </p:cNvPicPr>
          <p:nvPr>
            <p:ph sz="quarter" idx="4"/>
          </p:nvPr>
        </p:nvPicPr>
        <p:blipFill>
          <a:blip r:embed="rId5"/>
          <a:srcRect/>
          <a:stretch>
            <a:fillRect/>
          </a:stretch>
        </p:blipFill>
        <p:spPr>
          <a:xfrm>
            <a:off x="3502025" y="1462088"/>
            <a:ext cx="2798763" cy="1535112"/>
          </a:xfrm>
          <a:noFill/>
          <a:ln/>
        </p:spPr>
      </p:pic>
      <p:pic>
        <p:nvPicPr>
          <p:cNvPr id="68614" name="Picture 6" descr="Vesuvio"/>
          <p:cNvPicPr>
            <a:picLocks noGrp="1" noChangeAspect="1" noChangeArrowheads="1"/>
          </p:cNvPicPr>
          <p:nvPr>
            <p:ph sz="quarter" idx="3"/>
          </p:nvPr>
        </p:nvPicPr>
        <p:blipFill>
          <a:blip r:embed="rId6"/>
          <a:srcRect/>
          <a:stretch>
            <a:fillRect/>
          </a:stretch>
        </p:blipFill>
        <p:spPr>
          <a:xfrm>
            <a:off x="827088" y="4005263"/>
            <a:ext cx="5143500" cy="1743075"/>
          </a:xfrm>
          <a:noFill/>
          <a:ln/>
        </p:spPr>
      </p:pic>
      <p:pic>
        <p:nvPicPr>
          <p:cNvPr id="68615" name="Picture 7" descr="hepburn1"/>
          <p:cNvPicPr>
            <a:picLocks noChangeAspect="1" noChangeArrowheads="1"/>
          </p:cNvPicPr>
          <p:nvPr/>
        </p:nvPicPr>
        <p:blipFill>
          <a:blip r:embed="rId7"/>
          <a:srcRect/>
          <a:stretch>
            <a:fillRect/>
          </a:stretch>
        </p:blipFill>
        <p:spPr bwMode="auto">
          <a:xfrm>
            <a:off x="5807075" y="1219200"/>
            <a:ext cx="3086100" cy="2138363"/>
          </a:xfrm>
          <a:prstGeom prst="rect">
            <a:avLst/>
          </a:prstGeom>
          <a:noFill/>
          <a:ln w="9525">
            <a:noFill/>
            <a:miter lim="800000"/>
            <a:headEnd/>
            <a:tailEnd/>
          </a:ln>
          <a:effectLst/>
        </p:spPr>
      </p:pic>
      <p:sp>
        <p:nvSpPr>
          <p:cNvPr id="11" name="Date Placeholder 3"/>
          <p:cNvSpPr>
            <a:spLocks noGrp="1"/>
          </p:cNvSpPr>
          <p:nvPr>
            <p:ph type="dt" sz="quarter" idx="10"/>
          </p:nvPr>
        </p:nvSpPr>
        <p:spPr>
          <a:xfrm>
            <a:off x="457200" y="6243638"/>
            <a:ext cx="2133600" cy="457200"/>
          </a:xfrm>
          <a:noFill/>
        </p:spPr>
        <p:txBody>
          <a:bodyPr/>
          <a:lstStyle/>
          <a:p>
            <a:fld id="{CEA92F83-69A3-4E75-BA6C-047EA2F27410}" type="datetime1">
              <a:rPr lang="en-GB" smtClean="0"/>
              <a:pPr/>
              <a:t>03/09/2007</a:t>
            </a:fld>
            <a:endParaRPr lang="en-AU" altLang="en-US" dirty="0" smtClean="0"/>
          </a:p>
        </p:txBody>
      </p:sp>
      <p:sp>
        <p:nvSpPr>
          <p:cNvPr id="12" name="Footer Placeholder 4"/>
          <p:cNvSpPr txBox="1">
            <a:spLocks/>
          </p:cNvSpPr>
          <p:nvPr/>
        </p:nvSpPr>
        <p:spPr>
          <a:xfrm>
            <a:off x="3200403" y="6429396"/>
            <a:ext cx="2871795" cy="457200"/>
          </a:xfrm>
          <a:prstGeom prst="rect">
            <a:avLst/>
          </a:prstGeom>
          <a:noFill/>
        </p:spPr>
        <p:txBody>
          <a:bodyPr/>
          <a:lstStyle/>
          <a:p>
            <a:pPr marL="0" marR="0" lvl="0" indent="0" algn="ctr" defTabSz="914400" eaLnBrk="1" latinLnBrk="0" hangingPunct="1">
              <a:lnSpc>
                <a:spcPct val="100000"/>
              </a:lnSpc>
              <a:buClrTx/>
              <a:buSzTx/>
              <a:buFontTx/>
              <a:buNone/>
              <a:tabLst/>
              <a:defRPr/>
            </a:pPr>
            <a:r>
              <a:rPr lang="en-AU" altLang="en-US" sz="1200" dirty="0" smtClean="0">
                <a:latin typeface="Garamond" pitchFamily="18" charset="0"/>
              </a:rPr>
              <a:t>One-day Tutorial, CAMS'07, </a:t>
            </a:r>
            <a:r>
              <a:rPr lang="en-AU" altLang="en-US" sz="1200" dirty="0" err="1" smtClean="0">
                <a:latin typeface="Garamond" pitchFamily="18" charset="0"/>
              </a:rPr>
              <a:t>Bol</a:t>
            </a:r>
            <a:r>
              <a:rPr lang="en-AU" altLang="en-US" sz="1200" dirty="0" smtClean="0">
                <a:latin typeface="Garamond" pitchFamily="18" charset="0"/>
              </a:rPr>
              <a:t>, Croatia</a:t>
            </a:r>
          </a:p>
        </p:txBody>
      </p:sp>
      <p:sp>
        <p:nvSpPr>
          <p:cNvPr id="13" name="Slide Number Placeholder 5"/>
          <p:cNvSpPr txBox="1">
            <a:spLocks/>
          </p:cNvSpPr>
          <p:nvPr/>
        </p:nvSpPr>
        <p:spPr>
          <a:xfrm>
            <a:off x="8339150" y="6429396"/>
            <a:ext cx="519130" cy="285752"/>
          </a:xfrm>
          <a:prstGeom prst="rect">
            <a:avLst/>
          </a:prstGeom>
          <a:noFill/>
        </p:spPr>
        <p:txBody>
          <a:bodyPr/>
          <a:lstStyle/>
          <a:p>
            <a:pPr marL="0" marR="0" lvl="0" indent="0" algn="r" defTabSz="914400" eaLnBrk="1" latinLnBrk="0" hangingPunct="1">
              <a:lnSpc>
                <a:spcPct val="100000"/>
              </a:lnSpc>
              <a:buClrTx/>
              <a:buSzTx/>
              <a:buFontTx/>
              <a:buNone/>
              <a:tabLst/>
              <a:defRPr/>
            </a:pPr>
            <a:fld id="{5B50A9C3-F59D-479F-906C-B228667953F7}" type="slidenum">
              <a:rPr lang="en-AU" altLang="en-US" sz="1200" smtClean="0">
                <a:latin typeface="Garamond" pitchFamily="18" charset="0"/>
              </a:rPr>
              <a:pPr marL="0" marR="0" lvl="0" indent="0" algn="r" defTabSz="914400" eaLnBrk="1" latinLnBrk="0" hangingPunct="1">
                <a:lnSpc>
                  <a:spcPct val="100000"/>
                </a:lnSpc>
                <a:buClrTx/>
                <a:buSzTx/>
                <a:buFontTx/>
                <a:buNone/>
                <a:tabLst/>
                <a:defRPr/>
              </a:pPr>
              <a:t>15</a:t>
            </a:fld>
            <a:endParaRPr lang="en-AU" altLang="en-US" sz="1200" dirty="0" smtClean="0">
              <a:latin typeface="Garamond" pitchFamily="18" charset="0"/>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11188" y="228583"/>
            <a:ext cx="8661400" cy="771525"/>
          </a:xfrm>
        </p:spPr>
        <p:txBody>
          <a:bodyPr/>
          <a:lstStyle/>
          <a:p>
            <a:r>
              <a:rPr lang="en-US" sz="2800" dirty="0">
                <a:effectLst>
                  <a:outerShdw blurRad="38100" dist="38100" dir="2700000" algn="tl">
                    <a:srgbClr val="C0C0C0"/>
                  </a:outerShdw>
                </a:effectLst>
                <a:latin typeface="Arial" charset="0"/>
              </a:rPr>
              <a:t>Interdisciplinary: Rocket Launch / DP system / THCS</a:t>
            </a:r>
          </a:p>
        </p:txBody>
      </p:sp>
      <p:pic>
        <p:nvPicPr>
          <p:cNvPr id="54275" name="Picture 3"/>
          <p:cNvPicPr>
            <a:picLocks noChangeArrowheads="1"/>
          </p:cNvPicPr>
          <p:nvPr/>
        </p:nvPicPr>
        <p:blipFill>
          <a:blip r:embed="rId4" cstate="print"/>
          <a:srcRect t="4196"/>
          <a:stretch>
            <a:fillRect/>
          </a:stretch>
        </p:blipFill>
        <p:spPr bwMode="auto">
          <a:xfrm>
            <a:off x="828675" y="1371600"/>
            <a:ext cx="3521075" cy="4875213"/>
          </a:xfrm>
          <a:prstGeom prst="rect">
            <a:avLst/>
          </a:prstGeom>
          <a:noFill/>
          <a:ln w="9525">
            <a:noFill/>
            <a:miter lim="800000"/>
            <a:headEnd/>
            <a:tailEnd/>
          </a:ln>
          <a:effectLst/>
        </p:spPr>
      </p:pic>
      <p:sp>
        <p:nvSpPr>
          <p:cNvPr id="54276" name="Line 4"/>
          <p:cNvSpPr>
            <a:spLocks noChangeShapeType="1"/>
          </p:cNvSpPr>
          <p:nvPr/>
        </p:nvSpPr>
        <p:spPr bwMode="auto">
          <a:xfrm flipH="1">
            <a:off x="3184525" y="1255713"/>
            <a:ext cx="1146175" cy="1373187"/>
          </a:xfrm>
          <a:prstGeom prst="line">
            <a:avLst/>
          </a:prstGeom>
          <a:noFill/>
          <a:ln w="38100">
            <a:solidFill>
              <a:schemeClr val="hlink"/>
            </a:solidFill>
            <a:round/>
            <a:headEnd/>
            <a:tailEnd type="triangle" w="lg" len="lg"/>
          </a:ln>
          <a:effectLst/>
        </p:spPr>
        <p:txBody>
          <a:bodyPr wrap="none" anchor="ctr"/>
          <a:lstStyle/>
          <a:p>
            <a:endParaRPr lang="en-US"/>
          </a:p>
        </p:txBody>
      </p:sp>
      <p:sp>
        <p:nvSpPr>
          <p:cNvPr id="54277" name="Line 5"/>
          <p:cNvSpPr>
            <a:spLocks noChangeShapeType="1"/>
          </p:cNvSpPr>
          <p:nvPr/>
        </p:nvSpPr>
        <p:spPr bwMode="auto">
          <a:xfrm>
            <a:off x="1338263" y="1400175"/>
            <a:ext cx="214312" cy="1090613"/>
          </a:xfrm>
          <a:prstGeom prst="line">
            <a:avLst/>
          </a:prstGeom>
          <a:noFill/>
          <a:ln w="38100">
            <a:solidFill>
              <a:srgbClr val="FFCC00"/>
            </a:solidFill>
            <a:round/>
            <a:headEnd/>
            <a:tailEnd type="triangle" w="lg" len="lg"/>
          </a:ln>
          <a:effectLst/>
        </p:spPr>
        <p:txBody>
          <a:bodyPr wrap="none" anchor="ctr"/>
          <a:lstStyle/>
          <a:p>
            <a:endParaRPr lang="en-US"/>
          </a:p>
        </p:txBody>
      </p:sp>
      <p:sp>
        <p:nvSpPr>
          <p:cNvPr id="54278" name="WordArt 6"/>
          <p:cNvSpPr>
            <a:spLocks noChangeArrowheads="1" noChangeShapeType="1" noTextEdit="1"/>
          </p:cNvSpPr>
          <p:nvPr/>
        </p:nvSpPr>
        <p:spPr bwMode="auto">
          <a:xfrm>
            <a:off x="887413" y="925513"/>
            <a:ext cx="2057400" cy="314325"/>
          </a:xfrm>
          <a:prstGeom prst="rect">
            <a:avLst/>
          </a:prstGeom>
        </p:spPr>
        <p:txBody>
          <a:bodyPr wrap="none" fromWordArt="1">
            <a:prstTxWarp prst="textPlain">
              <a:avLst>
                <a:gd name="adj" fmla="val 50000"/>
              </a:avLst>
            </a:prstTxWarp>
          </a:bodyPr>
          <a:lstStyle/>
          <a:p>
            <a:pPr algn="ctr"/>
            <a:r>
              <a:rPr lang="en-US" sz="1800" i="1" kern="10">
                <a:ln w="9525">
                  <a:solidFill>
                    <a:srgbClr val="000000"/>
                  </a:solidFill>
                  <a:round/>
                  <a:headEnd/>
                  <a:tailEnd/>
                </a:ln>
                <a:solidFill>
                  <a:srgbClr val="FFCC00"/>
                </a:solidFill>
                <a:effectLst>
                  <a:outerShdw dist="35921" dir="2700000" algn="ctr" rotWithShape="0">
                    <a:srgbClr val="808080"/>
                  </a:outerShdw>
                </a:effectLst>
                <a:latin typeface="Arial Black"/>
              </a:rPr>
              <a:t>Launch Platform</a:t>
            </a:r>
          </a:p>
        </p:txBody>
      </p:sp>
      <p:pic>
        <p:nvPicPr>
          <p:cNvPr id="54279" name="Picture 7" descr="DAY6_6"/>
          <p:cNvPicPr>
            <a:picLocks noChangeAspect="1" noChangeArrowheads="1"/>
          </p:cNvPicPr>
          <p:nvPr/>
        </p:nvPicPr>
        <p:blipFill>
          <a:blip r:embed="rId5"/>
          <a:srcRect l="9575" t="24001" r="9575" b="24001"/>
          <a:stretch>
            <a:fillRect/>
          </a:stretch>
        </p:blipFill>
        <p:spPr bwMode="auto">
          <a:xfrm>
            <a:off x="4521200" y="1390650"/>
            <a:ext cx="4267200" cy="2190750"/>
          </a:xfrm>
          <a:prstGeom prst="rect">
            <a:avLst/>
          </a:prstGeom>
          <a:noFill/>
        </p:spPr>
      </p:pic>
      <p:sp>
        <p:nvSpPr>
          <p:cNvPr id="54280" name="WordArt 8"/>
          <p:cNvSpPr>
            <a:spLocks noChangeArrowheads="1" noChangeShapeType="1" noTextEdit="1"/>
          </p:cNvSpPr>
          <p:nvPr/>
        </p:nvSpPr>
        <p:spPr bwMode="auto">
          <a:xfrm>
            <a:off x="4278313" y="877888"/>
            <a:ext cx="3562350" cy="361950"/>
          </a:xfrm>
          <a:prstGeom prst="rect">
            <a:avLst/>
          </a:prstGeom>
        </p:spPr>
        <p:txBody>
          <a:bodyPr wrap="none" fromWordArt="1">
            <a:prstTxWarp prst="textPlain">
              <a:avLst>
                <a:gd name="adj" fmla="val 50000"/>
              </a:avLst>
            </a:prstTxWarp>
          </a:bodyPr>
          <a:lstStyle/>
          <a:p>
            <a:pPr algn="ctr"/>
            <a:r>
              <a:rPr lang="en-US" sz="2000" i="1" kern="10">
                <a:ln w="9525">
                  <a:solidFill>
                    <a:srgbClr val="000000"/>
                  </a:solidFill>
                  <a:round/>
                  <a:headEnd/>
                  <a:tailEnd/>
                </a:ln>
                <a:solidFill>
                  <a:schemeClr val="hlink"/>
                </a:solidFill>
                <a:effectLst>
                  <a:outerShdw dist="35921" dir="2700000" algn="ctr" rotWithShape="0">
                    <a:srgbClr val="808080"/>
                  </a:outerShdw>
                </a:effectLst>
                <a:latin typeface="Arial Black"/>
              </a:rPr>
              <a:t>Assembly Command Ship</a:t>
            </a:r>
          </a:p>
        </p:txBody>
      </p:sp>
      <p:graphicFrame>
        <p:nvGraphicFramePr>
          <p:cNvPr id="54281" name="Object 9">
            <a:hlinkClick r:id="" action="ppaction://ole?verb=0"/>
          </p:cNvPr>
          <p:cNvGraphicFramePr>
            <a:graphicFrameLocks/>
          </p:cNvGraphicFramePr>
          <p:nvPr/>
        </p:nvGraphicFramePr>
        <p:xfrm>
          <a:off x="5087938" y="3981450"/>
          <a:ext cx="3001962" cy="1608138"/>
        </p:xfrm>
        <a:graphic>
          <a:graphicData uri="http://schemas.openxmlformats.org/presentationml/2006/ole">
            <p:oleObj spid="_x0000_s57346" name="Designer Drawing" r:id="rId6" imgW="1494000" imgH="875160" progId="">
              <p:embed/>
            </p:oleObj>
          </a:graphicData>
        </a:graphic>
      </p:graphicFrame>
      <p:sp>
        <p:nvSpPr>
          <p:cNvPr id="10" name="Date Placeholder 3"/>
          <p:cNvSpPr>
            <a:spLocks noGrp="1"/>
          </p:cNvSpPr>
          <p:nvPr>
            <p:ph type="dt" sz="quarter" idx="10"/>
          </p:nvPr>
        </p:nvSpPr>
        <p:spPr>
          <a:xfrm>
            <a:off x="457200" y="6243638"/>
            <a:ext cx="2133600" cy="457200"/>
          </a:xfrm>
          <a:noFill/>
        </p:spPr>
        <p:txBody>
          <a:bodyPr/>
          <a:lstStyle/>
          <a:p>
            <a:fld id="{CEA92F83-69A3-4E75-BA6C-047EA2F27410}" type="datetime1">
              <a:rPr lang="en-GB" smtClean="0"/>
              <a:pPr/>
              <a:t>03/09/2007</a:t>
            </a:fld>
            <a:endParaRPr lang="en-AU" altLang="en-US" dirty="0" smtClean="0"/>
          </a:p>
        </p:txBody>
      </p:sp>
      <p:sp>
        <p:nvSpPr>
          <p:cNvPr id="11" name="Footer Placeholder 4"/>
          <p:cNvSpPr>
            <a:spLocks noGrp="1"/>
          </p:cNvSpPr>
          <p:nvPr>
            <p:ph type="ftr" sz="quarter" idx="11"/>
          </p:nvPr>
        </p:nvSpPr>
        <p:spPr>
          <a:xfrm>
            <a:off x="2843213" y="6248400"/>
            <a:ext cx="3600450" cy="457200"/>
          </a:xfrm>
          <a:noFill/>
        </p:spPr>
        <p:txBody>
          <a:bodyPr/>
          <a:lstStyle/>
          <a:p>
            <a:r>
              <a:rPr lang="en-AU" altLang="en-US" dirty="0" smtClean="0"/>
              <a:t>One-day Tutorial, CAMS'07, </a:t>
            </a:r>
            <a:r>
              <a:rPr lang="en-AU" altLang="en-US" dirty="0" err="1" smtClean="0"/>
              <a:t>Bol</a:t>
            </a:r>
            <a:r>
              <a:rPr lang="en-AU" altLang="en-US" dirty="0" smtClean="0"/>
              <a:t>, Croatia</a:t>
            </a:r>
          </a:p>
        </p:txBody>
      </p:sp>
      <p:sp>
        <p:nvSpPr>
          <p:cNvPr id="12" name="Slide Number Placeholder 5"/>
          <p:cNvSpPr>
            <a:spLocks noGrp="1"/>
          </p:cNvSpPr>
          <p:nvPr>
            <p:ph type="sldNum" sz="quarter" idx="12"/>
          </p:nvPr>
        </p:nvSpPr>
        <p:spPr>
          <a:xfrm>
            <a:off x="6553200" y="6243638"/>
            <a:ext cx="2133600" cy="457200"/>
          </a:xfrm>
          <a:noFill/>
        </p:spPr>
        <p:txBody>
          <a:bodyPr/>
          <a:lstStyle/>
          <a:p>
            <a:fld id="{5B50A9C3-F59D-479F-906C-B228667953F7}" type="slidenum">
              <a:rPr lang="en-AU" altLang="en-US" smtClean="0"/>
              <a:pPr/>
              <a:t>16</a:t>
            </a:fld>
            <a:endParaRPr lang="en-AU" altLang="en-US"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54275"/>
                                        </p:tgtEl>
                                        <p:attrNameLst>
                                          <p:attrName>style.visibility</p:attrName>
                                        </p:attrNameLst>
                                      </p:cBhvr>
                                      <p:to>
                                        <p:strVal val="visible"/>
                                      </p:to>
                                    </p:set>
                                    <p:animEffect transition="in" filter="box(out)">
                                      <p:cBhvr>
                                        <p:cTn id="7" dur="500"/>
                                        <p:tgtEl>
                                          <p:spTgt spid="5427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54276"/>
                                        </p:tgtEl>
                                        <p:attrNameLst>
                                          <p:attrName>style.visibility</p:attrName>
                                        </p:attrNameLst>
                                      </p:cBhvr>
                                      <p:to>
                                        <p:strVal val="visible"/>
                                      </p:to>
                                    </p:set>
                                  </p:childTnLst>
                                </p:cTn>
                              </p:par>
                            </p:childTnLst>
                          </p:cTn>
                        </p:par>
                        <p:par>
                          <p:cTn id="11" fill="hold">
                            <p:stCondLst>
                              <p:cond delay="1000"/>
                            </p:stCondLst>
                            <p:childTnLst>
                              <p:par>
                                <p:cTn id="12" presetID="3" presetClass="entr" presetSubtype="0" fill="hold" grpId="0" nodeType="afterEffect">
                                  <p:stCondLst>
                                    <p:cond delay="0"/>
                                  </p:stCondLst>
                                  <p:childTnLst>
                                    <p:set>
                                      <p:cBhvr>
                                        <p:cTn id="13" dur="1" fill="hold">
                                          <p:stCondLst>
                                            <p:cond delay="499"/>
                                          </p:stCondLst>
                                        </p:cTn>
                                        <p:tgtEl>
                                          <p:spTgt spid="54280"/>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grpId="0" nodeType="afterEffect">
                                  <p:stCondLst>
                                    <p:cond delay="0"/>
                                  </p:stCondLst>
                                  <p:childTnLst>
                                    <p:set>
                                      <p:cBhvr>
                                        <p:cTn id="16" dur="1" fill="hold">
                                          <p:stCondLst>
                                            <p:cond delay="499"/>
                                          </p:stCondLst>
                                        </p:cTn>
                                        <p:tgtEl>
                                          <p:spTgt spid="54277"/>
                                        </p:tgtEl>
                                        <p:attrNameLst>
                                          <p:attrName>style.visibility</p:attrName>
                                        </p:attrNameLst>
                                      </p:cBhvr>
                                      <p:to>
                                        <p:strVal val="visible"/>
                                      </p:to>
                                    </p:set>
                                  </p:childTnLst>
                                </p:cTn>
                              </p:par>
                            </p:childTnLst>
                          </p:cTn>
                        </p:par>
                        <p:par>
                          <p:cTn id="17" fill="hold">
                            <p:stCondLst>
                              <p:cond delay="2000"/>
                            </p:stCondLst>
                            <p:childTnLst>
                              <p:par>
                                <p:cTn id="18" presetID="3" presetClass="entr" presetSubtype="0" fill="hold" grpId="0" nodeType="afterEffect">
                                  <p:stCondLst>
                                    <p:cond delay="0"/>
                                  </p:stCondLst>
                                  <p:childTnLst>
                                    <p:set>
                                      <p:cBhvr>
                                        <p:cTn id="19" dur="1" fill="hold">
                                          <p:stCondLst>
                                            <p:cond delay="499"/>
                                          </p:stCondLst>
                                        </p:cTn>
                                        <p:tgtEl>
                                          <p:spTgt spid="54278"/>
                                        </p:tgtEl>
                                        <p:attrNameLst>
                                          <p:attrName>style.visibility</p:attrName>
                                        </p:attrNameLst>
                                      </p:cBhvr>
                                      <p:to>
                                        <p:strVal val="visible"/>
                                      </p:to>
                                    </p:set>
                                  </p:childTnLst>
                                </p:cTn>
                              </p:par>
                            </p:childTnLst>
                          </p:cTn>
                        </p:par>
                        <p:par>
                          <p:cTn id="20" fill="hold">
                            <p:stCondLst>
                              <p:cond delay="2500"/>
                            </p:stCondLst>
                            <p:childTnLst>
                              <p:par>
                                <p:cTn id="21" presetID="2" presetClass="entr" presetSubtype="2" fill="hold" nodeType="afterEffect">
                                  <p:stCondLst>
                                    <p:cond delay="1000"/>
                                  </p:stCondLst>
                                  <p:childTnLst>
                                    <p:set>
                                      <p:cBhvr>
                                        <p:cTn id="22" dur="1" fill="hold">
                                          <p:stCondLst>
                                            <p:cond delay="0"/>
                                          </p:stCondLst>
                                        </p:cTn>
                                        <p:tgtEl>
                                          <p:spTgt spid="54279"/>
                                        </p:tgtEl>
                                        <p:attrNameLst>
                                          <p:attrName>style.visibility</p:attrName>
                                        </p:attrNameLst>
                                      </p:cBhvr>
                                      <p:to>
                                        <p:strVal val="visible"/>
                                      </p:to>
                                    </p:set>
                                    <p:anim calcmode="lin" valueType="num">
                                      <p:cBhvr additive="base">
                                        <p:cTn id="23" dur="500" fill="hold"/>
                                        <p:tgtEl>
                                          <p:spTgt spid="54279"/>
                                        </p:tgtEl>
                                        <p:attrNameLst>
                                          <p:attrName>ppt_x</p:attrName>
                                        </p:attrNameLst>
                                      </p:cBhvr>
                                      <p:tavLst>
                                        <p:tav tm="0">
                                          <p:val>
                                            <p:strVal val="1+#ppt_w/2"/>
                                          </p:val>
                                        </p:tav>
                                        <p:tav tm="100000">
                                          <p:val>
                                            <p:strVal val="#ppt_x"/>
                                          </p:val>
                                        </p:tav>
                                      </p:tavLst>
                                    </p:anim>
                                    <p:anim calcmode="lin" valueType="num">
                                      <p:cBhvr additive="base">
                                        <p:cTn id="24" dur="500" fill="hold"/>
                                        <p:tgtEl>
                                          <p:spTgt spid="542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animBg="1"/>
      <p:bldP spid="54277" grpId="0" animBg="1"/>
      <p:bldP spid="54278" grpId="0" animBg="1"/>
      <p:bldP spid="5428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42910" y="214290"/>
            <a:ext cx="7772400" cy="1143000"/>
          </a:xfrm>
        </p:spPr>
        <p:txBody>
          <a:bodyPr/>
          <a:lstStyle/>
          <a:p>
            <a:r>
              <a:rPr lang="en-US" sz="3200" dirty="0">
                <a:effectLst>
                  <a:outerShdw blurRad="38100" dist="38100" dir="2700000" algn="tl">
                    <a:srgbClr val="C0C0C0"/>
                  </a:outerShdw>
                </a:effectLst>
                <a:latin typeface="Arial" charset="0"/>
              </a:rPr>
              <a:t>Trim &amp; Heel Correction System (THCS)</a:t>
            </a:r>
            <a:r>
              <a:rPr lang="en-US" sz="3200" dirty="0"/>
              <a:t> </a:t>
            </a:r>
          </a:p>
        </p:txBody>
      </p:sp>
      <p:graphicFrame>
        <p:nvGraphicFramePr>
          <p:cNvPr id="56323" name="Object 3"/>
          <p:cNvGraphicFramePr>
            <a:graphicFrameLocks noChangeAspect="1"/>
          </p:cNvGraphicFramePr>
          <p:nvPr/>
        </p:nvGraphicFramePr>
        <p:xfrm>
          <a:off x="952500" y="881063"/>
          <a:ext cx="5646738" cy="3473450"/>
        </p:xfrm>
        <a:graphic>
          <a:graphicData uri="http://schemas.openxmlformats.org/presentationml/2006/ole">
            <p:oleObj spid="_x0000_s58370" name="Document" r:id="rId3" imgW="5944320" imgH="3657600" progId="Word.Document.8">
              <p:embed/>
            </p:oleObj>
          </a:graphicData>
        </a:graphic>
      </p:graphicFrame>
      <p:pic>
        <p:nvPicPr>
          <p:cNvPr id="56324" name="Picture 4"/>
          <p:cNvPicPr>
            <a:picLocks noChangeAspect="1" noChangeArrowheads="1"/>
          </p:cNvPicPr>
          <p:nvPr/>
        </p:nvPicPr>
        <p:blipFill>
          <a:blip r:embed="rId4"/>
          <a:srcRect/>
          <a:stretch>
            <a:fillRect/>
          </a:stretch>
        </p:blipFill>
        <p:spPr bwMode="auto">
          <a:xfrm>
            <a:off x="5364163" y="3786190"/>
            <a:ext cx="3382962" cy="2312987"/>
          </a:xfrm>
          <a:prstGeom prst="rect">
            <a:avLst/>
          </a:prstGeom>
          <a:noFill/>
          <a:ln w="12700">
            <a:noFill/>
            <a:miter lim="800000"/>
            <a:headEnd/>
            <a:tailEnd/>
          </a:ln>
          <a:effectLst/>
        </p:spPr>
      </p:pic>
      <p:sp>
        <p:nvSpPr>
          <p:cNvPr id="56325" name="Text Box 5"/>
          <p:cNvSpPr txBox="1">
            <a:spLocks noChangeArrowheads="1"/>
          </p:cNvSpPr>
          <p:nvPr/>
        </p:nvSpPr>
        <p:spPr bwMode="auto">
          <a:xfrm>
            <a:off x="1042988" y="4652963"/>
            <a:ext cx="3105150" cy="1187450"/>
          </a:xfrm>
          <a:prstGeom prst="rect">
            <a:avLst/>
          </a:prstGeom>
          <a:noFill/>
          <a:ln w="12700">
            <a:noFill/>
            <a:miter lim="800000"/>
            <a:headEnd/>
            <a:tailEnd/>
          </a:ln>
          <a:effectLst/>
        </p:spPr>
        <p:txBody>
          <a:bodyPr>
            <a:spAutoFit/>
          </a:bodyPr>
          <a:lstStyle/>
          <a:p>
            <a:r>
              <a:rPr lang="en-US" sz="2400" b="1">
                <a:solidFill>
                  <a:schemeClr val="accent2"/>
                </a:solidFill>
                <a:latin typeface="Arial" charset="0"/>
              </a:rPr>
              <a:t>Process Control</a:t>
            </a:r>
          </a:p>
          <a:p>
            <a:r>
              <a:rPr lang="en-US" sz="2400" b="1">
                <a:solidFill>
                  <a:schemeClr val="accent2"/>
                </a:solidFill>
                <a:latin typeface="Arial" charset="0"/>
              </a:rPr>
              <a:t>             or</a:t>
            </a:r>
          </a:p>
          <a:p>
            <a:r>
              <a:rPr lang="en-US" sz="2400" b="1">
                <a:solidFill>
                  <a:schemeClr val="accent2"/>
                </a:solidFill>
                <a:latin typeface="Arial" charset="0"/>
              </a:rPr>
              <a:t>Marine Control?</a:t>
            </a:r>
          </a:p>
        </p:txBody>
      </p:sp>
      <p:sp>
        <p:nvSpPr>
          <p:cNvPr id="6" name="Date Placeholder 3"/>
          <p:cNvSpPr>
            <a:spLocks noGrp="1"/>
          </p:cNvSpPr>
          <p:nvPr>
            <p:ph type="dt" sz="quarter" idx="10"/>
          </p:nvPr>
        </p:nvSpPr>
        <p:spPr>
          <a:xfrm>
            <a:off x="457200" y="6243638"/>
            <a:ext cx="2133600" cy="457200"/>
          </a:xfrm>
          <a:noFill/>
        </p:spPr>
        <p:txBody>
          <a:bodyPr/>
          <a:lstStyle/>
          <a:p>
            <a:fld id="{CEA92F83-69A3-4E75-BA6C-047EA2F27410}" type="datetime1">
              <a:rPr lang="en-GB" smtClean="0"/>
              <a:pPr/>
              <a:t>03/09/2007</a:t>
            </a:fld>
            <a:endParaRPr lang="en-AU" altLang="en-US" dirty="0" smtClean="0"/>
          </a:p>
        </p:txBody>
      </p:sp>
      <p:sp>
        <p:nvSpPr>
          <p:cNvPr id="7" name="Footer Placeholder 4"/>
          <p:cNvSpPr>
            <a:spLocks noGrp="1"/>
          </p:cNvSpPr>
          <p:nvPr>
            <p:ph type="ftr" sz="quarter" idx="11"/>
          </p:nvPr>
        </p:nvSpPr>
        <p:spPr>
          <a:xfrm>
            <a:off x="2843213" y="6248400"/>
            <a:ext cx="3600450" cy="457200"/>
          </a:xfrm>
          <a:noFill/>
        </p:spPr>
        <p:txBody>
          <a:bodyPr/>
          <a:lstStyle/>
          <a:p>
            <a:r>
              <a:rPr lang="en-AU" altLang="en-US" dirty="0" smtClean="0"/>
              <a:t>One-day Tutorial, CAMS'07, </a:t>
            </a:r>
            <a:r>
              <a:rPr lang="en-AU" altLang="en-US" dirty="0" err="1" smtClean="0"/>
              <a:t>Bol</a:t>
            </a:r>
            <a:r>
              <a:rPr lang="en-AU" altLang="en-US" dirty="0" smtClean="0"/>
              <a:t>, Croatia</a:t>
            </a:r>
          </a:p>
        </p:txBody>
      </p:sp>
      <p:sp>
        <p:nvSpPr>
          <p:cNvPr id="8" name="Slide Number Placeholder 5"/>
          <p:cNvSpPr>
            <a:spLocks noGrp="1"/>
          </p:cNvSpPr>
          <p:nvPr>
            <p:ph type="sldNum" sz="quarter" idx="12"/>
          </p:nvPr>
        </p:nvSpPr>
        <p:spPr>
          <a:xfrm>
            <a:off x="6553200" y="6243638"/>
            <a:ext cx="2133600" cy="457200"/>
          </a:xfrm>
          <a:noFill/>
        </p:spPr>
        <p:txBody>
          <a:bodyPr/>
          <a:lstStyle/>
          <a:p>
            <a:fld id="{5B50A9C3-F59D-479F-906C-B228667953F7}" type="slidenum">
              <a:rPr lang="en-AU" altLang="en-US" smtClean="0"/>
              <a:pPr/>
              <a:t>17</a:t>
            </a:fld>
            <a:endParaRPr lang="en-AU" altLang="en-US"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56323"/>
                                        </p:tgtEl>
                                        <p:attrNameLst>
                                          <p:attrName>style.visibility</p:attrName>
                                        </p:attrNameLst>
                                      </p:cBhvr>
                                      <p:to>
                                        <p:strVal val="visible"/>
                                      </p:to>
                                    </p:set>
                                    <p:animEffect transition="in" filter="box(out)">
                                      <p:cBhvr>
                                        <p:cTn id="7" dur="500"/>
                                        <p:tgtEl>
                                          <p:spTgt spid="56323"/>
                                        </p:tgtEl>
                                      </p:cBhvr>
                                    </p:animEffect>
                                  </p:childTnLst>
                                </p:cTn>
                              </p:par>
                            </p:childTnLst>
                          </p:cTn>
                        </p:par>
                        <p:par>
                          <p:cTn id="8" fill="hold">
                            <p:stCondLst>
                              <p:cond delay="500"/>
                            </p:stCondLst>
                            <p:childTnLst>
                              <p:par>
                                <p:cTn id="9" presetID="4" presetClass="entr" presetSubtype="32" fill="hold" nodeType="afterEffect">
                                  <p:stCondLst>
                                    <p:cond delay="1000"/>
                                  </p:stCondLst>
                                  <p:childTnLst>
                                    <p:set>
                                      <p:cBhvr>
                                        <p:cTn id="10" dur="1" fill="hold">
                                          <p:stCondLst>
                                            <p:cond delay="0"/>
                                          </p:stCondLst>
                                        </p:cTn>
                                        <p:tgtEl>
                                          <p:spTgt spid="56324"/>
                                        </p:tgtEl>
                                        <p:attrNameLst>
                                          <p:attrName>style.visibility</p:attrName>
                                        </p:attrNameLst>
                                      </p:cBhvr>
                                      <p:to>
                                        <p:strVal val="visible"/>
                                      </p:to>
                                    </p:set>
                                    <p:animEffect transition="in" filter="box(out)">
                                      <p:cBhvr>
                                        <p:cTn id="11" dur="500"/>
                                        <p:tgtEl>
                                          <p:spTgt spid="56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3"/>
          <p:cNvSpPr>
            <a:spLocks noGrp="1"/>
          </p:cNvSpPr>
          <p:nvPr>
            <p:ph type="dt" sz="quarter" idx="10"/>
          </p:nvPr>
        </p:nvSpPr>
        <p:spPr>
          <a:noFill/>
        </p:spPr>
        <p:txBody>
          <a:bodyPr/>
          <a:lstStyle/>
          <a:p>
            <a:fld id="{86449371-E751-4E0A-88E1-5A6CF6F9C613}" type="datetime1">
              <a:rPr lang="en-GB" smtClean="0"/>
              <a:pPr/>
              <a:t>03/09/2007</a:t>
            </a:fld>
            <a:endParaRPr lang="en-AU" altLang="en-US" smtClean="0"/>
          </a:p>
        </p:txBody>
      </p:sp>
      <p:sp>
        <p:nvSpPr>
          <p:cNvPr id="15363" name="Footer Placeholder 4"/>
          <p:cNvSpPr>
            <a:spLocks noGrp="1"/>
          </p:cNvSpPr>
          <p:nvPr>
            <p:ph type="ftr" sz="quarter" idx="11"/>
          </p:nvPr>
        </p:nvSpPr>
        <p:spPr>
          <a:noFill/>
        </p:spPr>
        <p:txBody>
          <a:bodyPr/>
          <a:lstStyle/>
          <a:p>
            <a:r>
              <a:rPr lang="en-AU" altLang="en-US" smtClean="0"/>
              <a:t>One-day Tutorial, CAMS'07, Bol, Croatia</a:t>
            </a:r>
          </a:p>
        </p:txBody>
      </p:sp>
      <p:sp>
        <p:nvSpPr>
          <p:cNvPr id="15364" name="Slide Number Placeholder 5"/>
          <p:cNvSpPr>
            <a:spLocks noGrp="1"/>
          </p:cNvSpPr>
          <p:nvPr>
            <p:ph type="sldNum" sz="quarter" idx="12"/>
          </p:nvPr>
        </p:nvSpPr>
        <p:spPr>
          <a:noFill/>
        </p:spPr>
        <p:txBody>
          <a:bodyPr/>
          <a:lstStyle/>
          <a:p>
            <a:fld id="{A1E0CED2-303C-4A9B-A550-F123BDD15DE0}" type="slidenum">
              <a:rPr lang="en-AU" altLang="en-US" smtClean="0"/>
              <a:pPr/>
              <a:t>18</a:t>
            </a:fld>
            <a:endParaRPr lang="en-AU" altLang="en-US" smtClean="0"/>
          </a:p>
        </p:txBody>
      </p:sp>
      <p:sp>
        <p:nvSpPr>
          <p:cNvPr id="15365" name="Rectangle 2"/>
          <p:cNvSpPr>
            <a:spLocks noGrp="1" noChangeArrowheads="1"/>
          </p:cNvSpPr>
          <p:nvPr>
            <p:ph type="title"/>
          </p:nvPr>
        </p:nvSpPr>
        <p:spPr/>
        <p:txBody>
          <a:bodyPr/>
          <a:lstStyle/>
          <a:p>
            <a:pPr eaLnBrk="1" hangingPunct="1"/>
            <a:r>
              <a:rPr lang="en-AU" smtClean="0"/>
              <a:t>Dynamic Positioning</a:t>
            </a:r>
          </a:p>
        </p:txBody>
      </p:sp>
      <p:sp>
        <p:nvSpPr>
          <p:cNvPr id="15366" name="Rectangle 3"/>
          <p:cNvSpPr>
            <a:spLocks noGrp="1" noChangeArrowheads="1"/>
          </p:cNvSpPr>
          <p:nvPr>
            <p:ph type="body" idx="1"/>
          </p:nvPr>
        </p:nvSpPr>
        <p:spPr>
          <a:xfrm>
            <a:off x="395288" y="3644900"/>
            <a:ext cx="8534430" cy="2586038"/>
          </a:xfrm>
        </p:spPr>
        <p:txBody>
          <a:bodyPr/>
          <a:lstStyle/>
          <a:p>
            <a:pPr eaLnBrk="1" hangingPunct="1">
              <a:lnSpc>
                <a:spcPct val="80000"/>
              </a:lnSpc>
            </a:pPr>
            <a:r>
              <a:rPr lang="en-AU" sz="1700" dirty="0" smtClean="0">
                <a:solidFill>
                  <a:schemeClr val="hlink"/>
                </a:solidFill>
              </a:rPr>
              <a:t>Control objective</a:t>
            </a:r>
            <a:r>
              <a:rPr lang="en-AU" sz="1700" dirty="0" smtClean="0"/>
              <a:t>: Keep position; follow slow changes in set point. </a:t>
            </a:r>
          </a:p>
          <a:p>
            <a:pPr eaLnBrk="1" hangingPunct="1">
              <a:lnSpc>
                <a:spcPct val="80000"/>
              </a:lnSpc>
              <a:buFont typeface="Wingdings" pitchFamily="2" charset="2"/>
              <a:buNone/>
            </a:pPr>
            <a:endParaRPr lang="en-AU" sz="1700" dirty="0" smtClean="0"/>
          </a:p>
          <a:p>
            <a:pPr eaLnBrk="1" hangingPunct="1">
              <a:lnSpc>
                <a:spcPct val="80000"/>
              </a:lnSpc>
            </a:pPr>
            <a:r>
              <a:rPr lang="en-AU" sz="1700" dirty="0" smtClean="0">
                <a:solidFill>
                  <a:schemeClr val="hlink"/>
                </a:solidFill>
              </a:rPr>
              <a:t>DOF</a:t>
            </a:r>
            <a:r>
              <a:rPr lang="en-AU" sz="1700" dirty="0" smtClean="0"/>
              <a:t>: 1,2,6 (surge, sway and yaw) [pitch and roll can be incorporated in high sea states in offshore rigs]</a:t>
            </a:r>
          </a:p>
          <a:p>
            <a:pPr eaLnBrk="1" hangingPunct="1">
              <a:lnSpc>
                <a:spcPct val="80000"/>
              </a:lnSpc>
            </a:pPr>
            <a:endParaRPr lang="en-AU" sz="1700" dirty="0" smtClean="0"/>
          </a:p>
          <a:p>
            <a:pPr eaLnBrk="1" hangingPunct="1">
              <a:lnSpc>
                <a:spcPct val="80000"/>
              </a:lnSpc>
            </a:pPr>
            <a:r>
              <a:rPr lang="en-AU" sz="1700" dirty="0" smtClean="0">
                <a:solidFill>
                  <a:schemeClr val="hlink"/>
                </a:solidFill>
              </a:rPr>
              <a:t>Model</a:t>
            </a:r>
            <a:r>
              <a:rPr lang="en-AU" sz="1700" dirty="0" smtClean="0"/>
              <a:t>: time-domain model which includes cross-flow drag effects. The </a:t>
            </a:r>
            <a:r>
              <a:rPr lang="en-AU" sz="1700" dirty="0" err="1" smtClean="0"/>
              <a:t>Munk</a:t>
            </a:r>
            <a:r>
              <a:rPr lang="en-AU" sz="1700" dirty="0" smtClean="0"/>
              <a:t> moment, which is in the added mass </a:t>
            </a:r>
            <a:r>
              <a:rPr lang="en-AU" sz="1700" dirty="0" err="1" smtClean="0"/>
              <a:t>Coriollis</a:t>
            </a:r>
            <a:r>
              <a:rPr lang="en-AU" sz="1700" dirty="0" smtClean="0"/>
              <a:t>-centripetal terms should be added. Alternatively, use current coefficients (experimental data).</a:t>
            </a:r>
          </a:p>
          <a:p>
            <a:pPr eaLnBrk="1" hangingPunct="1">
              <a:lnSpc>
                <a:spcPct val="80000"/>
              </a:lnSpc>
              <a:buFont typeface="Wingdings" pitchFamily="2" charset="2"/>
              <a:buNone/>
            </a:pPr>
            <a:endParaRPr lang="en-AU" sz="1700" dirty="0" smtClean="0"/>
          </a:p>
          <a:p>
            <a:pPr eaLnBrk="1" hangingPunct="1">
              <a:lnSpc>
                <a:spcPct val="80000"/>
              </a:lnSpc>
            </a:pPr>
            <a:r>
              <a:rPr lang="en-AU" sz="1700" dirty="0" smtClean="0">
                <a:solidFill>
                  <a:schemeClr val="hlink"/>
                </a:solidFill>
              </a:rPr>
              <a:t>Disturbances</a:t>
            </a:r>
            <a:r>
              <a:rPr lang="en-AU" sz="1700" dirty="0" smtClean="0"/>
              <a:t>: Wind, current, mean wave drift and slowly varying wave forces.</a:t>
            </a:r>
          </a:p>
        </p:txBody>
      </p:sp>
      <p:pic>
        <p:nvPicPr>
          <p:cNvPr id="15367" name="Picture 4"/>
          <p:cNvPicPr>
            <a:picLocks noChangeAspect="1" noChangeArrowheads="1"/>
          </p:cNvPicPr>
          <p:nvPr/>
        </p:nvPicPr>
        <p:blipFill>
          <a:blip r:embed="rId3"/>
          <a:srcRect/>
          <a:stretch>
            <a:fillRect/>
          </a:stretch>
        </p:blipFill>
        <p:spPr bwMode="auto">
          <a:xfrm>
            <a:off x="1187450" y="1628775"/>
            <a:ext cx="2660650" cy="1624013"/>
          </a:xfrm>
          <a:prstGeom prst="rect">
            <a:avLst/>
          </a:prstGeom>
          <a:noFill/>
          <a:ln w="12700">
            <a:noFill/>
            <a:miter lim="800000"/>
            <a:headEnd/>
            <a:tailEnd/>
          </a:ln>
        </p:spPr>
      </p:pic>
      <p:pic>
        <p:nvPicPr>
          <p:cNvPr id="15368" name="Picture 5"/>
          <p:cNvPicPr>
            <a:picLocks noChangeAspect="1" noChangeArrowheads="1"/>
          </p:cNvPicPr>
          <p:nvPr/>
        </p:nvPicPr>
        <p:blipFill>
          <a:blip r:embed="rId4"/>
          <a:srcRect/>
          <a:stretch>
            <a:fillRect/>
          </a:stretch>
        </p:blipFill>
        <p:spPr bwMode="auto">
          <a:xfrm>
            <a:off x="5219700" y="1484313"/>
            <a:ext cx="2811463" cy="1984375"/>
          </a:xfrm>
          <a:prstGeom prst="rect">
            <a:avLst/>
          </a:prstGeom>
          <a:noFill/>
          <a:ln w="12700">
            <a:noFill/>
            <a:miter lim="800000"/>
            <a:headEnd/>
            <a:tailEnd/>
          </a:ln>
        </p:spPr>
      </p:pic>
      <p:sp>
        <p:nvSpPr>
          <p:cNvPr id="15369" name="Text Box 6"/>
          <p:cNvSpPr txBox="1">
            <a:spLocks noChangeArrowheads="1"/>
          </p:cNvSpPr>
          <p:nvPr/>
        </p:nvSpPr>
        <p:spPr bwMode="auto">
          <a:xfrm>
            <a:off x="1116013" y="1052513"/>
            <a:ext cx="2763837" cy="333375"/>
          </a:xfrm>
          <a:prstGeom prst="rect">
            <a:avLst/>
          </a:prstGeom>
          <a:noFill/>
          <a:ln w="12700">
            <a:noFill/>
            <a:miter lim="800000"/>
            <a:headEnd/>
            <a:tailEnd/>
          </a:ln>
        </p:spPr>
        <p:txBody>
          <a:bodyPr lIns="90488" tIns="44450" rIns="90488" bIns="44450">
            <a:spAutoFit/>
          </a:bodyPr>
          <a:lstStyle/>
          <a:p>
            <a:pPr eaLnBrk="0" hangingPunct="0">
              <a:spcBef>
                <a:spcPct val="50000"/>
              </a:spcBef>
            </a:pPr>
            <a:r>
              <a:rPr lang="en-GB" sz="1600">
                <a:solidFill>
                  <a:schemeClr val="tx2"/>
                </a:solidFill>
              </a:rPr>
              <a:t>Drilling vessel (Regulation)</a:t>
            </a:r>
          </a:p>
        </p:txBody>
      </p:sp>
      <p:sp>
        <p:nvSpPr>
          <p:cNvPr id="15370" name="Text Box 7"/>
          <p:cNvSpPr txBox="1">
            <a:spLocks noChangeArrowheads="1"/>
          </p:cNvSpPr>
          <p:nvPr/>
        </p:nvSpPr>
        <p:spPr bwMode="auto">
          <a:xfrm>
            <a:off x="5508625" y="1196975"/>
            <a:ext cx="2879725" cy="333375"/>
          </a:xfrm>
          <a:prstGeom prst="rect">
            <a:avLst/>
          </a:prstGeom>
          <a:noFill/>
          <a:ln w="12700">
            <a:noFill/>
            <a:miter lim="800000"/>
            <a:headEnd/>
            <a:tailEnd/>
          </a:ln>
        </p:spPr>
        <p:txBody>
          <a:bodyPr lIns="90488" tIns="44450" rIns="90488" bIns="44450">
            <a:spAutoFit/>
          </a:bodyPr>
          <a:lstStyle/>
          <a:p>
            <a:pPr eaLnBrk="0" hangingPunct="0">
              <a:spcBef>
                <a:spcPct val="50000"/>
              </a:spcBef>
            </a:pPr>
            <a:r>
              <a:rPr lang="en-GB" sz="1600">
                <a:solidFill>
                  <a:schemeClr val="tx2"/>
                </a:solidFill>
              </a:rPr>
              <a:t>ROV operations (tracking)</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fld id="{B7BEBFEE-47A5-4B4B-9CD8-89C1D57A461A}" type="datetime1">
              <a:rPr lang="en-GB" smtClean="0"/>
              <a:pPr/>
              <a:t>03/09/2007</a:t>
            </a:fld>
            <a:endParaRPr lang="en-AU" altLang="en-US" smtClean="0"/>
          </a:p>
        </p:txBody>
      </p:sp>
      <p:sp>
        <p:nvSpPr>
          <p:cNvPr id="16387" name="Footer Placeholder 4"/>
          <p:cNvSpPr>
            <a:spLocks noGrp="1"/>
          </p:cNvSpPr>
          <p:nvPr>
            <p:ph type="ftr" sz="quarter" idx="11"/>
          </p:nvPr>
        </p:nvSpPr>
        <p:spPr>
          <a:noFill/>
        </p:spPr>
        <p:txBody>
          <a:bodyPr/>
          <a:lstStyle/>
          <a:p>
            <a:r>
              <a:rPr lang="en-AU" altLang="en-US" smtClean="0"/>
              <a:t>One-day Tutorial, CAMS'07, Bol, Croatia</a:t>
            </a:r>
          </a:p>
        </p:txBody>
      </p:sp>
      <p:sp>
        <p:nvSpPr>
          <p:cNvPr id="16388" name="Slide Number Placeholder 5"/>
          <p:cNvSpPr>
            <a:spLocks noGrp="1"/>
          </p:cNvSpPr>
          <p:nvPr>
            <p:ph type="sldNum" sz="quarter" idx="12"/>
          </p:nvPr>
        </p:nvSpPr>
        <p:spPr>
          <a:noFill/>
        </p:spPr>
        <p:txBody>
          <a:bodyPr/>
          <a:lstStyle/>
          <a:p>
            <a:fld id="{4A1FC97B-F91A-4F7E-A44F-8447C7557B2E}" type="slidenum">
              <a:rPr lang="en-AU" altLang="en-US" smtClean="0"/>
              <a:pPr/>
              <a:t>19</a:t>
            </a:fld>
            <a:endParaRPr lang="en-AU" altLang="en-US" smtClean="0"/>
          </a:p>
        </p:txBody>
      </p:sp>
      <p:sp>
        <p:nvSpPr>
          <p:cNvPr id="16389" name="Rectangle 2"/>
          <p:cNvSpPr>
            <a:spLocks noGrp="1" noChangeArrowheads="1"/>
          </p:cNvSpPr>
          <p:nvPr>
            <p:ph type="title"/>
          </p:nvPr>
        </p:nvSpPr>
        <p:spPr/>
        <p:txBody>
          <a:bodyPr/>
          <a:lstStyle/>
          <a:p>
            <a:pPr eaLnBrk="1" hangingPunct="1"/>
            <a:r>
              <a:rPr lang="en-AU" smtClean="0"/>
              <a:t>Course and Heading Autopilots</a:t>
            </a:r>
          </a:p>
        </p:txBody>
      </p:sp>
      <p:sp>
        <p:nvSpPr>
          <p:cNvPr id="16390" name="Rectangle 3"/>
          <p:cNvSpPr>
            <a:spLocks noGrp="1" noChangeArrowheads="1"/>
          </p:cNvSpPr>
          <p:nvPr>
            <p:ph type="body" idx="1"/>
          </p:nvPr>
        </p:nvSpPr>
        <p:spPr>
          <a:xfrm>
            <a:off x="395288" y="3500438"/>
            <a:ext cx="8208962" cy="2663825"/>
          </a:xfrm>
        </p:spPr>
        <p:txBody>
          <a:bodyPr/>
          <a:lstStyle/>
          <a:p>
            <a:pPr eaLnBrk="1" hangingPunct="1">
              <a:lnSpc>
                <a:spcPct val="80000"/>
              </a:lnSpc>
            </a:pPr>
            <a:r>
              <a:rPr lang="en-AU" sz="1500" dirty="0" smtClean="0">
                <a:solidFill>
                  <a:schemeClr val="hlink"/>
                </a:solidFill>
              </a:rPr>
              <a:t>Control Objective</a:t>
            </a:r>
            <a:r>
              <a:rPr lang="en-AU" sz="1500" dirty="0" smtClean="0"/>
              <a:t>: Keep heading or course. For course keeping autopilots, positioning control and guidance systems must also be designed (outer loop).</a:t>
            </a:r>
          </a:p>
          <a:p>
            <a:pPr eaLnBrk="1" hangingPunct="1">
              <a:lnSpc>
                <a:spcPct val="80000"/>
              </a:lnSpc>
              <a:buFont typeface="Wingdings" pitchFamily="2" charset="2"/>
              <a:buNone/>
            </a:pPr>
            <a:endParaRPr lang="en-AU" sz="1500" dirty="0" smtClean="0"/>
          </a:p>
          <a:p>
            <a:pPr eaLnBrk="1" hangingPunct="1">
              <a:lnSpc>
                <a:spcPct val="80000"/>
              </a:lnSpc>
            </a:pPr>
            <a:r>
              <a:rPr lang="en-AU" sz="1500" dirty="0" smtClean="0">
                <a:solidFill>
                  <a:schemeClr val="hlink"/>
                </a:solidFill>
              </a:rPr>
              <a:t>DOF</a:t>
            </a:r>
            <a:r>
              <a:rPr lang="en-AU" sz="1500" dirty="0" smtClean="0"/>
              <a:t>: </a:t>
            </a:r>
            <a:r>
              <a:rPr lang="en-AU" sz="1500" dirty="0" smtClean="0"/>
              <a:t>2,[</a:t>
            </a:r>
            <a:r>
              <a:rPr lang="en-AU" sz="1500" dirty="0" smtClean="0">
                <a:solidFill>
                  <a:srgbClr val="FF0000"/>
                </a:solidFill>
              </a:rPr>
              <a:t>4</a:t>
            </a:r>
            <a:r>
              <a:rPr lang="en-AU" sz="1500" dirty="0" smtClean="0"/>
              <a:t>], 6  (sway</a:t>
            </a:r>
            <a:r>
              <a:rPr lang="en-AU" sz="1500" dirty="0" smtClean="0"/>
              <a:t>, </a:t>
            </a:r>
            <a:r>
              <a:rPr lang="en-AU" sz="1500" dirty="0" smtClean="0">
                <a:solidFill>
                  <a:srgbClr val="FF0000"/>
                </a:solidFill>
              </a:rPr>
              <a:t>roll</a:t>
            </a:r>
            <a:r>
              <a:rPr lang="en-AU" sz="1500" dirty="0" smtClean="0"/>
              <a:t>, yaw</a:t>
            </a:r>
            <a:r>
              <a:rPr lang="en-AU" sz="1500" dirty="0" smtClean="0"/>
              <a:t>) There is </a:t>
            </a:r>
            <a:r>
              <a:rPr lang="en-AU" sz="1500" dirty="0" smtClean="0"/>
              <a:t>strong </a:t>
            </a:r>
            <a:r>
              <a:rPr lang="en-AU" sz="1500" dirty="0" smtClean="0"/>
              <a:t>coupling between sway and yaw which is not convenient to ignore, and roll also affect these modes. </a:t>
            </a:r>
          </a:p>
          <a:p>
            <a:pPr eaLnBrk="1" hangingPunct="1">
              <a:lnSpc>
                <a:spcPct val="80000"/>
              </a:lnSpc>
              <a:buFont typeface="Wingdings" pitchFamily="2" charset="2"/>
              <a:buNone/>
            </a:pPr>
            <a:endParaRPr lang="en-AU" sz="1500" dirty="0" smtClean="0"/>
          </a:p>
          <a:p>
            <a:pPr eaLnBrk="1" hangingPunct="1">
              <a:lnSpc>
                <a:spcPct val="80000"/>
              </a:lnSpc>
            </a:pPr>
            <a:r>
              <a:rPr lang="en-AU" sz="1500" dirty="0" smtClean="0">
                <a:solidFill>
                  <a:schemeClr val="hlink"/>
                </a:solidFill>
              </a:rPr>
              <a:t>Model</a:t>
            </a:r>
            <a:r>
              <a:rPr lang="en-AU" sz="1500" dirty="0" smtClean="0"/>
              <a:t>: Manoeuvring model; at high speed lift-drag effects are significant. The model can be </a:t>
            </a:r>
            <a:r>
              <a:rPr lang="en-AU" sz="1500" dirty="0" err="1" smtClean="0"/>
              <a:t>linearised</a:t>
            </a:r>
            <a:r>
              <a:rPr lang="en-AU" sz="1500" dirty="0" smtClean="0"/>
              <a:t> </a:t>
            </a:r>
            <a:r>
              <a:rPr lang="en-AU" sz="1500" dirty="0" smtClean="0"/>
              <a:t>for control design because the must operate close to equilibrium conditions.</a:t>
            </a:r>
          </a:p>
          <a:p>
            <a:pPr eaLnBrk="1" hangingPunct="1">
              <a:lnSpc>
                <a:spcPct val="80000"/>
              </a:lnSpc>
              <a:buFont typeface="Wingdings" pitchFamily="2" charset="2"/>
              <a:buNone/>
            </a:pPr>
            <a:endParaRPr lang="en-AU" sz="1500" dirty="0" smtClean="0"/>
          </a:p>
          <a:p>
            <a:pPr eaLnBrk="1" hangingPunct="1">
              <a:lnSpc>
                <a:spcPct val="80000"/>
              </a:lnSpc>
            </a:pPr>
            <a:r>
              <a:rPr lang="en-AU" sz="1500" dirty="0" smtClean="0">
                <a:solidFill>
                  <a:schemeClr val="hlink"/>
                </a:solidFill>
              </a:rPr>
              <a:t>Disturbances</a:t>
            </a:r>
            <a:r>
              <a:rPr lang="en-AU" sz="1500" dirty="0" smtClean="0"/>
              <a:t>: Wind, waves (there must be a wave filter); for a course keeping autopilot, current is also a disturbance. </a:t>
            </a:r>
          </a:p>
          <a:p>
            <a:pPr eaLnBrk="1" hangingPunct="1">
              <a:lnSpc>
                <a:spcPct val="80000"/>
              </a:lnSpc>
            </a:pPr>
            <a:endParaRPr lang="en-AU" sz="1500" dirty="0" smtClean="0"/>
          </a:p>
        </p:txBody>
      </p:sp>
      <p:pic>
        <p:nvPicPr>
          <p:cNvPr id="103428" name="Picture 4"/>
          <p:cNvPicPr>
            <a:picLocks noChangeAspect="1" noChangeArrowheads="1"/>
          </p:cNvPicPr>
          <p:nvPr/>
        </p:nvPicPr>
        <p:blipFill>
          <a:blip r:embed="rId3"/>
          <a:srcRect/>
          <a:stretch>
            <a:fillRect/>
          </a:stretch>
        </p:blipFill>
        <p:spPr bwMode="auto">
          <a:xfrm>
            <a:off x="5076825" y="1412875"/>
            <a:ext cx="2582863" cy="1874838"/>
          </a:xfrm>
          <a:prstGeom prst="rect">
            <a:avLst/>
          </a:prstGeom>
          <a:noFill/>
          <a:ln w="12700">
            <a:noFill/>
            <a:miter lim="800000"/>
            <a:headEnd/>
            <a:tailEnd/>
          </a:ln>
        </p:spPr>
      </p:pic>
      <p:pic>
        <p:nvPicPr>
          <p:cNvPr id="103429" name="Picture 5"/>
          <p:cNvPicPr>
            <a:picLocks noChangeAspect="1" noChangeArrowheads="1"/>
          </p:cNvPicPr>
          <p:nvPr/>
        </p:nvPicPr>
        <p:blipFill>
          <a:blip r:embed="rId4"/>
          <a:srcRect/>
          <a:stretch>
            <a:fillRect/>
          </a:stretch>
        </p:blipFill>
        <p:spPr bwMode="auto">
          <a:xfrm>
            <a:off x="684213" y="1557338"/>
            <a:ext cx="3149600" cy="1612900"/>
          </a:xfrm>
          <a:prstGeom prst="rect">
            <a:avLst/>
          </a:prstGeom>
          <a:noFill/>
          <a:ln w="12700">
            <a:noFill/>
            <a:miter lim="800000"/>
            <a:headEnd/>
            <a:tailEnd/>
          </a:ln>
        </p:spPr>
      </p:pic>
      <p:sp>
        <p:nvSpPr>
          <p:cNvPr id="16393" name="Text Box 6"/>
          <p:cNvSpPr txBox="1">
            <a:spLocks noChangeArrowheads="1"/>
          </p:cNvSpPr>
          <p:nvPr/>
        </p:nvSpPr>
        <p:spPr bwMode="auto">
          <a:xfrm>
            <a:off x="5365750" y="1123950"/>
            <a:ext cx="2808288" cy="366713"/>
          </a:xfrm>
          <a:prstGeom prst="rect">
            <a:avLst/>
          </a:prstGeom>
          <a:noFill/>
          <a:ln w="9525">
            <a:noFill/>
            <a:miter lim="800000"/>
            <a:headEnd/>
            <a:tailEnd/>
          </a:ln>
        </p:spPr>
        <p:txBody>
          <a:bodyPr>
            <a:spAutoFit/>
          </a:bodyPr>
          <a:lstStyle/>
          <a:p>
            <a:pPr>
              <a:spcBef>
                <a:spcPct val="50000"/>
              </a:spcBef>
            </a:pPr>
            <a:r>
              <a:rPr lang="en-AU"/>
              <a:t>Course keeping</a:t>
            </a:r>
          </a:p>
        </p:txBody>
      </p:sp>
      <p:sp>
        <p:nvSpPr>
          <p:cNvPr id="16394" name="Text Box 7"/>
          <p:cNvSpPr txBox="1">
            <a:spLocks noChangeArrowheads="1"/>
          </p:cNvSpPr>
          <p:nvPr/>
        </p:nvSpPr>
        <p:spPr bwMode="auto">
          <a:xfrm>
            <a:off x="1476375" y="1125538"/>
            <a:ext cx="1152525" cy="366712"/>
          </a:xfrm>
          <a:prstGeom prst="rect">
            <a:avLst/>
          </a:prstGeom>
          <a:noFill/>
          <a:ln w="9525">
            <a:noFill/>
            <a:miter lim="800000"/>
            <a:headEnd/>
            <a:tailEnd/>
          </a:ln>
        </p:spPr>
        <p:txBody>
          <a:bodyPr>
            <a:spAutoFit/>
          </a:bodyPr>
          <a:lstStyle/>
          <a:p>
            <a:pPr>
              <a:spcBef>
                <a:spcPct val="50000"/>
              </a:spcBef>
            </a:pPr>
            <a:r>
              <a:rPr lang="en-AU"/>
              <a:t>Heading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429"/>
                                        </p:tgtEl>
                                        <p:attrNameLst>
                                          <p:attrName>style.visibility</p:attrName>
                                        </p:attrNameLst>
                                      </p:cBhvr>
                                      <p:to>
                                        <p:strVal val="visible"/>
                                      </p:to>
                                    </p:set>
                                    <p:anim calcmode="lin" valueType="num">
                                      <p:cBhvr additive="base">
                                        <p:cTn id="7" dur="500" fill="hold"/>
                                        <p:tgtEl>
                                          <p:spTgt spid="103429"/>
                                        </p:tgtEl>
                                        <p:attrNameLst>
                                          <p:attrName>ppt_x</p:attrName>
                                        </p:attrNameLst>
                                      </p:cBhvr>
                                      <p:tavLst>
                                        <p:tav tm="0">
                                          <p:val>
                                            <p:strVal val="#ppt_x"/>
                                          </p:val>
                                        </p:tav>
                                        <p:tav tm="100000">
                                          <p:val>
                                            <p:strVal val="#ppt_x"/>
                                          </p:val>
                                        </p:tav>
                                      </p:tavLst>
                                    </p:anim>
                                    <p:anim calcmode="lin" valueType="num">
                                      <p:cBhvr additive="base">
                                        <p:cTn id="8" dur="500" fill="hold"/>
                                        <p:tgtEl>
                                          <p:spTgt spid="1034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3428"/>
                                        </p:tgtEl>
                                        <p:attrNameLst>
                                          <p:attrName>style.visibility</p:attrName>
                                        </p:attrNameLst>
                                      </p:cBhvr>
                                      <p:to>
                                        <p:strVal val="visible"/>
                                      </p:to>
                                    </p:set>
                                    <p:anim calcmode="lin" valueType="num">
                                      <p:cBhvr additive="base">
                                        <p:cTn id="13" dur="500" fill="hold"/>
                                        <p:tgtEl>
                                          <p:spTgt spid="103428"/>
                                        </p:tgtEl>
                                        <p:attrNameLst>
                                          <p:attrName>ppt_x</p:attrName>
                                        </p:attrNameLst>
                                      </p:cBhvr>
                                      <p:tavLst>
                                        <p:tav tm="0">
                                          <p:val>
                                            <p:strVal val="#ppt_x"/>
                                          </p:val>
                                        </p:tav>
                                        <p:tav tm="100000">
                                          <p:val>
                                            <p:strVal val="#ppt_x"/>
                                          </p:val>
                                        </p:tav>
                                      </p:tavLst>
                                    </p:anim>
                                    <p:anim calcmode="lin" valueType="num">
                                      <p:cBhvr additive="base">
                                        <p:cTn id="14" dur="500" fill="hold"/>
                                        <p:tgtEl>
                                          <p:spTgt spid="1034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p:cNvSpPr>
            <a:spLocks noGrp="1"/>
          </p:cNvSpPr>
          <p:nvPr>
            <p:ph type="dt" sz="quarter" idx="10"/>
          </p:nvPr>
        </p:nvSpPr>
        <p:spPr>
          <a:noFill/>
        </p:spPr>
        <p:txBody>
          <a:bodyPr/>
          <a:lstStyle/>
          <a:p>
            <a:fld id="{22146945-AE9E-4C24-8B96-80BBFF2F7469}" type="datetime1">
              <a:rPr lang="en-GB" smtClean="0"/>
              <a:pPr/>
              <a:t>03/09/2007</a:t>
            </a:fld>
            <a:endParaRPr lang="en-AU" altLang="en-US" smtClean="0"/>
          </a:p>
        </p:txBody>
      </p:sp>
      <p:sp>
        <p:nvSpPr>
          <p:cNvPr id="6147" name="Footer Placeholder 4"/>
          <p:cNvSpPr>
            <a:spLocks noGrp="1"/>
          </p:cNvSpPr>
          <p:nvPr>
            <p:ph type="ftr" sz="quarter" idx="11"/>
          </p:nvPr>
        </p:nvSpPr>
        <p:spPr>
          <a:noFill/>
        </p:spPr>
        <p:txBody>
          <a:bodyPr/>
          <a:lstStyle/>
          <a:p>
            <a:r>
              <a:rPr lang="en-AU" altLang="en-US" smtClean="0"/>
              <a:t>One-day Tutorial, CAMS'07, Bol, Croatia</a:t>
            </a:r>
          </a:p>
        </p:txBody>
      </p:sp>
      <p:sp>
        <p:nvSpPr>
          <p:cNvPr id="6148" name="Slide Number Placeholder 5"/>
          <p:cNvSpPr>
            <a:spLocks noGrp="1"/>
          </p:cNvSpPr>
          <p:nvPr>
            <p:ph type="sldNum" sz="quarter" idx="12"/>
          </p:nvPr>
        </p:nvSpPr>
        <p:spPr>
          <a:noFill/>
        </p:spPr>
        <p:txBody>
          <a:bodyPr/>
          <a:lstStyle/>
          <a:p>
            <a:fld id="{567E0F72-8341-41A1-B147-C914BC7661AA}" type="slidenum">
              <a:rPr lang="en-AU" altLang="en-US" smtClean="0"/>
              <a:pPr/>
              <a:t>2</a:t>
            </a:fld>
            <a:endParaRPr lang="en-AU" altLang="en-US" smtClean="0"/>
          </a:p>
        </p:txBody>
      </p:sp>
      <p:sp>
        <p:nvSpPr>
          <p:cNvPr id="6149" name="Rectangle 2"/>
          <p:cNvSpPr>
            <a:spLocks noGrp="1" noChangeArrowheads="1"/>
          </p:cNvSpPr>
          <p:nvPr>
            <p:ph type="title"/>
          </p:nvPr>
        </p:nvSpPr>
        <p:spPr>
          <a:xfrm>
            <a:off x="914400" y="2827338"/>
            <a:ext cx="7772400" cy="1143000"/>
          </a:xfrm>
        </p:spPr>
        <p:txBody>
          <a:bodyPr/>
          <a:lstStyle/>
          <a:p>
            <a:pPr algn="ctr" eaLnBrk="1" hangingPunct="1"/>
            <a:r>
              <a:rPr lang="en-US" sz="3800" smtClean="0"/>
              <a:t>Guidance, Navigation and Control</a:t>
            </a:r>
            <a:br>
              <a:rPr lang="en-US" sz="3800" smtClean="0"/>
            </a:br>
            <a:r>
              <a:rPr lang="en-US" sz="3800" smtClean="0"/>
              <a:t/>
            </a:r>
            <a:br>
              <a:rPr lang="en-US" sz="3800" smtClean="0"/>
            </a:br>
            <a:r>
              <a:rPr lang="en-US" sz="3800" smtClean="0"/>
              <a:t>(GNC)</a:t>
            </a:r>
            <a:endParaRPr lang="en-GB" sz="380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p:cNvSpPr>
            <a:spLocks noGrp="1"/>
          </p:cNvSpPr>
          <p:nvPr>
            <p:ph type="dt" sz="quarter" idx="10"/>
          </p:nvPr>
        </p:nvSpPr>
        <p:spPr>
          <a:noFill/>
        </p:spPr>
        <p:txBody>
          <a:bodyPr/>
          <a:lstStyle/>
          <a:p>
            <a:fld id="{04031552-4BDE-4C1F-B016-FEA3BF805428}" type="datetime1">
              <a:rPr lang="en-GB" smtClean="0"/>
              <a:pPr/>
              <a:t>03/09/2007</a:t>
            </a:fld>
            <a:endParaRPr lang="en-AU" altLang="en-US" smtClean="0"/>
          </a:p>
        </p:txBody>
      </p:sp>
      <p:sp>
        <p:nvSpPr>
          <p:cNvPr id="17411" name="Footer Placeholder 4"/>
          <p:cNvSpPr>
            <a:spLocks noGrp="1"/>
          </p:cNvSpPr>
          <p:nvPr>
            <p:ph type="ftr" sz="quarter" idx="11"/>
          </p:nvPr>
        </p:nvSpPr>
        <p:spPr>
          <a:noFill/>
        </p:spPr>
        <p:txBody>
          <a:bodyPr/>
          <a:lstStyle/>
          <a:p>
            <a:r>
              <a:rPr lang="en-AU" altLang="en-US" smtClean="0"/>
              <a:t>One-day Tutorial, CAMS'07, Bol, Croatia</a:t>
            </a:r>
          </a:p>
        </p:txBody>
      </p:sp>
      <p:sp>
        <p:nvSpPr>
          <p:cNvPr id="17412" name="Slide Number Placeholder 5"/>
          <p:cNvSpPr>
            <a:spLocks noGrp="1"/>
          </p:cNvSpPr>
          <p:nvPr>
            <p:ph type="sldNum" sz="quarter" idx="12"/>
          </p:nvPr>
        </p:nvSpPr>
        <p:spPr>
          <a:noFill/>
        </p:spPr>
        <p:txBody>
          <a:bodyPr/>
          <a:lstStyle/>
          <a:p>
            <a:fld id="{116C63C3-12E7-4529-BD7E-9B8EA1D4929D}" type="slidenum">
              <a:rPr lang="en-AU" altLang="en-US" smtClean="0"/>
              <a:pPr/>
              <a:t>20</a:t>
            </a:fld>
            <a:endParaRPr lang="en-AU" altLang="en-US" smtClean="0"/>
          </a:p>
        </p:txBody>
      </p:sp>
      <p:sp>
        <p:nvSpPr>
          <p:cNvPr id="17413" name="Rectangle 2"/>
          <p:cNvSpPr>
            <a:spLocks noGrp="1" noChangeArrowheads="1"/>
          </p:cNvSpPr>
          <p:nvPr>
            <p:ph type="title"/>
          </p:nvPr>
        </p:nvSpPr>
        <p:spPr/>
        <p:txBody>
          <a:bodyPr/>
          <a:lstStyle/>
          <a:p>
            <a:pPr eaLnBrk="1" hangingPunct="1"/>
            <a:r>
              <a:rPr lang="en-AU" dirty="0" smtClean="0"/>
              <a:t>Manoeuvring Control</a:t>
            </a:r>
          </a:p>
        </p:txBody>
      </p:sp>
      <p:sp>
        <p:nvSpPr>
          <p:cNvPr id="17414" name="Rectangle 3"/>
          <p:cNvSpPr>
            <a:spLocks noGrp="1" noChangeArrowheads="1"/>
          </p:cNvSpPr>
          <p:nvPr>
            <p:ph type="body" idx="1"/>
          </p:nvPr>
        </p:nvSpPr>
        <p:spPr>
          <a:xfrm>
            <a:off x="468313" y="3284538"/>
            <a:ext cx="8229600" cy="2620962"/>
          </a:xfrm>
        </p:spPr>
        <p:txBody>
          <a:bodyPr/>
          <a:lstStyle/>
          <a:p>
            <a:pPr eaLnBrk="1" hangingPunct="1">
              <a:lnSpc>
                <a:spcPct val="80000"/>
              </a:lnSpc>
            </a:pPr>
            <a:r>
              <a:rPr lang="en-AU" sz="2100" dirty="0" smtClean="0">
                <a:solidFill>
                  <a:schemeClr val="hlink"/>
                </a:solidFill>
              </a:rPr>
              <a:t>Control objective</a:t>
            </a:r>
            <a:r>
              <a:rPr lang="en-AU" sz="2100" dirty="0" smtClean="0"/>
              <a:t>: geometric and dynamic conditions for path following, way-point or trajectory tracking. </a:t>
            </a:r>
          </a:p>
          <a:p>
            <a:pPr eaLnBrk="1" hangingPunct="1">
              <a:lnSpc>
                <a:spcPct val="80000"/>
              </a:lnSpc>
              <a:buFont typeface="Wingdings" pitchFamily="2" charset="2"/>
              <a:buNone/>
            </a:pPr>
            <a:endParaRPr lang="en-AU" sz="2100" dirty="0" smtClean="0"/>
          </a:p>
          <a:p>
            <a:pPr eaLnBrk="1" hangingPunct="1">
              <a:lnSpc>
                <a:spcPct val="80000"/>
              </a:lnSpc>
            </a:pPr>
            <a:r>
              <a:rPr lang="en-AU" sz="2100" dirty="0" smtClean="0">
                <a:solidFill>
                  <a:schemeClr val="hlink"/>
                </a:solidFill>
              </a:rPr>
              <a:t>DOF</a:t>
            </a:r>
            <a:r>
              <a:rPr lang="en-AU" sz="2100" dirty="0" smtClean="0"/>
              <a:t>: 1,2,[</a:t>
            </a:r>
            <a:r>
              <a:rPr lang="en-AU" sz="2100" dirty="0" smtClean="0">
                <a:solidFill>
                  <a:srgbClr val="FF0000"/>
                </a:solidFill>
              </a:rPr>
              <a:t>4</a:t>
            </a:r>
            <a:r>
              <a:rPr lang="en-AU" sz="2100" dirty="0" smtClean="0"/>
              <a:t>],6.</a:t>
            </a:r>
          </a:p>
          <a:p>
            <a:pPr eaLnBrk="1" hangingPunct="1">
              <a:lnSpc>
                <a:spcPct val="80000"/>
              </a:lnSpc>
              <a:buFont typeface="Wingdings" pitchFamily="2" charset="2"/>
              <a:buNone/>
            </a:pPr>
            <a:endParaRPr lang="en-AU" sz="2100" dirty="0" smtClean="0"/>
          </a:p>
          <a:p>
            <a:pPr eaLnBrk="1" hangingPunct="1">
              <a:lnSpc>
                <a:spcPct val="80000"/>
              </a:lnSpc>
            </a:pPr>
            <a:r>
              <a:rPr lang="en-AU" sz="2100" dirty="0" smtClean="0">
                <a:solidFill>
                  <a:schemeClr val="hlink"/>
                </a:solidFill>
              </a:rPr>
              <a:t>Model</a:t>
            </a:r>
            <a:r>
              <a:rPr lang="en-AU" sz="2100" dirty="0" smtClean="0"/>
              <a:t>: nonlinear manoeuvring model.</a:t>
            </a:r>
          </a:p>
          <a:p>
            <a:pPr eaLnBrk="1" hangingPunct="1">
              <a:lnSpc>
                <a:spcPct val="80000"/>
              </a:lnSpc>
            </a:pPr>
            <a:endParaRPr lang="en-AU" sz="2100" dirty="0" smtClean="0"/>
          </a:p>
          <a:p>
            <a:pPr eaLnBrk="1" hangingPunct="1">
              <a:lnSpc>
                <a:spcPct val="80000"/>
              </a:lnSpc>
            </a:pPr>
            <a:r>
              <a:rPr lang="en-AU" sz="2100" dirty="0" smtClean="0">
                <a:solidFill>
                  <a:schemeClr val="hlink"/>
                </a:solidFill>
              </a:rPr>
              <a:t>Disturbances</a:t>
            </a:r>
            <a:r>
              <a:rPr lang="en-AU" sz="2100" dirty="0" smtClean="0"/>
              <a:t>: wind, waves, current.</a:t>
            </a:r>
          </a:p>
        </p:txBody>
      </p:sp>
      <p:pic>
        <p:nvPicPr>
          <p:cNvPr id="17415" name="Picture 4"/>
          <p:cNvPicPr>
            <a:picLocks noChangeAspect="1" noChangeArrowheads="1"/>
          </p:cNvPicPr>
          <p:nvPr/>
        </p:nvPicPr>
        <p:blipFill>
          <a:blip r:embed="rId3"/>
          <a:srcRect/>
          <a:stretch>
            <a:fillRect/>
          </a:stretch>
        </p:blipFill>
        <p:spPr bwMode="auto">
          <a:xfrm>
            <a:off x="3419475" y="1125538"/>
            <a:ext cx="1857375" cy="1795462"/>
          </a:xfrm>
          <a:prstGeom prst="rect">
            <a:avLst/>
          </a:prstGeom>
          <a:noFill/>
          <a:ln w="12700">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10"/>
          </p:nvPr>
        </p:nvSpPr>
        <p:spPr>
          <a:noFill/>
        </p:spPr>
        <p:txBody>
          <a:bodyPr/>
          <a:lstStyle/>
          <a:p>
            <a:fld id="{B2ED4D7F-2FD6-4A23-85B3-FC5E0BBD9990}" type="datetime1">
              <a:rPr lang="en-GB" smtClean="0"/>
              <a:pPr/>
              <a:t>03/09/2007</a:t>
            </a:fld>
            <a:endParaRPr lang="en-AU" altLang="en-US" smtClean="0"/>
          </a:p>
        </p:txBody>
      </p:sp>
      <p:sp>
        <p:nvSpPr>
          <p:cNvPr id="18435" name="Footer Placeholder 4"/>
          <p:cNvSpPr>
            <a:spLocks noGrp="1"/>
          </p:cNvSpPr>
          <p:nvPr>
            <p:ph type="ftr" sz="quarter" idx="11"/>
          </p:nvPr>
        </p:nvSpPr>
        <p:spPr>
          <a:noFill/>
        </p:spPr>
        <p:txBody>
          <a:bodyPr/>
          <a:lstStyle/>
          <a:p>
            <a:r>
              <a:rPr lang="en-AU" altLang="en-US" smtClean="0"/>
              <a:t>One-day Tutorial, CAMS'07, Bol, Croatia</a:t>
            </a:r>
          </a:p>
        </p:txBody>
      </p:sp>
      <p:sp>
        <p:nvSpPr>
          <p:cNvPr id="18436" name="Slide Number Placeholder 5"/>
          <p:cNvSpPr>
            <a:spLocks noGrp="1"/>
          </p:cNvSpPr>
          <p:nvPr>
            <p:ph type="sldNum" sz="quarter" idx="12"/>
          </p:nvPr>
        </p:nvSpPr>
        <p:spPr>
          <a:noFill/>
        </p:spPr>
        <p:txBody>
          <a:bodyPr/>
          <a:lstStyle/>
          <a:p>
            <a:fld id="{848DFA50-1601-42E9-909F-E2223874EBF2}" type="slidenum">
              <a:rPr lang="en-AU" altLang="en-US" smtClean="0"/>
              <a:pPr/>
              <a:t>21</a:t>
            </a:fld>
            <a:endParaRPr lang="en-AU" altLang="en-US" smtClean="0"/>
          </a:p>
        </p:txBody>
      </p:sp>
      <p:sp>
        <p:nvSpPr>
          <p:cNvPr id="18437" name="Rectangle 2"/>
          <p:cNvSpPr>
            <a:spLocks noGrp="1" noChangeArrowheads="1"/>
          </p:cNvSpPr>
          <p:nvPr>
            <p:ph type="title"/>
          </p:nvPr>
        </p:nvSpPr>
        <p:spPr/>
        <p:txBody>
          <a:bodyPr/>
          <a:lstStyle/>
          <a:p>
            <a:pPr eaLnBrk="1" hangingPunct="1"/>
            <a:r>
              <a:rPr lang="en-AU" dirty="0" smtClean="0"/>
              <a:t>Ride Control</a:t>
            </a:r>
          </a:p>
        </p:txBody>
      </p:sp>
      <p:sp>
        <p:nvSpPr>
          <p:cNvPr id="18438" name="Rectangle 3"/>
          <p:cNvSpPr>
            <a:spLocks noGrp="1" noChangeArrowheads="1"/>
          </p:cNvSpPr>
          <p:nvPr>
            <p:ph type="body" idx="1"/>
          </p:nvPr>
        </p:nvSpPr>
        <p:spPr>
          <a:xfrm>
            <a:off x="457200" y="3644900"/>
            <a:ext cx="8229600" cy="2486025"/>
          </a:xfrm>
        </p:spPr>
        <p:txBody>
          <a:bodyPr/>
          <a:lstStyle/>
          <a:p>
            <a:pPr eaLnBrk="1" hangingPunct="1">
              <a:lnSpc>
                <a:spcPct val="80000"/>
              </a:lnSpc>
            </a:pPr>
            <a:r>
              <a:rPr lang="en-AU" sz="1900" dirty="0" smtClean="0">
                <a:solidFill>
                  <a:schemeClr val="hlink"/>
                </a:solidFill>
              </a:rPr>
              <a:t>Control objectives</a:t>
            </a:r>
            <a:r>
              <a:rPr lang="en-AU" sz="1900" dirty="0" smtClean="0"/>
              <a:t>: reduce roll and pitch.</a:t>
            </a:r>
          </a:p>
          <a:p>
            <a:pPr eaLnBrk="1" hangingPunct="1">
              <a:lnSpc>
                <a:spcPct val="80000"/>
              </a:lnSpc>
              <a:buFont typeface="Wingdings" pitchFamily="2" charset="2"/>
              <a:buNone/>
            </a:pPr>
            <a:endParaRPr lang="en-AU" sz="1900" dirty="0" smtClean="0"/>
          </a:p>
          <a:p>
            <a:pPr eaLnBrk="1" hangingPunct="1">
              <a:lnSpc>
                <a:spcPct val="80000"/>
              </a:lnSpc>
            </a:pPr>
            <a:r>
              <a:rPr lang="en-AU" sz="1900" dirty="0" smtClean="0">
                <a:solidFill>
                  <a:schemeClr val="hlink"/>
                </a:solidFill>
              </a:rPr>
              <a:t>DOF</a:t>
            </a:r>
            <a:r>
              <a:rPr lang="en-AU" sz="1900" dirty="0" smtClean="0"/>
              <a:t>: 4,5.</a:t>
            </a:r>
          </a:p>
          <a:p>
            <a:pPr eaLnBrk="1" hangingPunct="1">
              <a:lnSpc>
                <a:spcPct val="80000"/>
              </a:lnSpc>
              <a:buFont typeface="Wingdings" pitchFamily="2" charset="2"/>
              <a:buNone/>
            </a:pPr>
            <a:endParaRPr lang="en-AU" sz="1900" dirty="0" smtClean="0"/>
          </a:p>
          <a:p>
            <a:pPr eaLnBrk="1" hangingPunct="1">
              <a:lnSpc>
                <a:spcPct val="80000"/>
              </a:lnSpc>
            </a:pPr>
            <a:r>
              <a:rPr lang="en-AU" sz="1900" dirty="0" smtClean="0">
                <a:solidFill>
                  <a:schemeClr val="hlink"/>
                </a:solidFill>
              </a:rPr>
              <a:t>Model</a:t>
            </a:r>
            <a:r>
              <a:rPr lang="en-AU" sz="1900" dirty="0" smtClean="0"/>
              <a:t>: linear time-domain model, with viscous corrections for roll.</a:t>
            </a:r>
          </a:p>
          <a:p>
            <a:pPr eaLnBrk="1" hangingPunct="1">
              <a:lnSpc>
                <a:spcPct val="80000"/>
              </a:lnSpc>
              <a:buFont typeface="Wingdings" pitchFamily="2" charset="2"/>
              <a:buNone/>
            </a:pPr>
            <a:endParaRPr lang="en-AU" sz="1900" dirty="0" smtClean="0"/>
          </a:p>
          <a:p>
            <a:pPr eaLnBrk="1" hangingPunct="1">
              <a:lnSpc>
                <a:spcPct val="80000"/>
              </a:lnSpc>
            </a:pPr>
            <a:r>
              <a:rPr lang="en-AU" sz="1900" dirty="0" smtClean="0">
                <a:solidFill>
                  <a:schemeClr val="hlink"/>
                </a:solidFill>
              </a:rPr>
              <a:t>Disturbances</a:t>
            </a:r>
            <a:r>
              <a:rPr lang="en-AU" sz="1900" dirty="0" smtClean="0"/>
              <a:t>: 1</a:t>
            </a:r>
            <a:r>
              <a:rPr lang="en-AU" sz="1900" baseline="30000" dirty="0" smtClean="0"/>
              <a:t>st</a:t>
            </a:r>
            <a:r>
              <a:rPr lang="en-AU" sz="1900" dirty="0" smtClean="0"/>
              <a:t> order wave induced motion; wind, trim variations with speed.</a:t>
            </a:r>
          </a:p>
        </p:txBody>
      </p:sp>
      <p:pic>
        <p:nvPicPr>
          <p:cNvPr id="18439" name="Picture 4"/>
          <p:cNvPicPr>
            <a:picLocks noChangeAspect="1" noChangeArrowheads="1"/>
          </p:cNvPicPr>
          <p:nvPr/>
        </p:nvPicPr>
        <p:blipFill>
          <a:blip r:embed="rId3"/>
          <a:srcRect/>
          <a:stretch>
            <a:fillRect/>
          </a:stretch>
        </p:blipFill>
        <p:spPr bwMode="auto">
          <a:xfrm>
            <a:off x="5076825" y="1268413"/>
            <a:ext cx="2319338" cy="1547812"/>
          </a:xfrm>
          <a:prstGeom prst="rect">
            <a:avLst/>
          </a:prstGeom>
          <a:noFill/>
          <a:ln w="12700">
            <a:noFill/>
            <a:miter lim="800000"/>
            <a:headEnd/>
            <a:tailEnd/>
          </a:ln>
        </p:spPr>
      </p:pic>
      <p:pic>
        <p:nvPicPr>
          <p:cNvPr id="18440" name="Picture 5"/>
          <p:cNvPicPr>
            <a:picLocks noChangeAspect="1" noChangeArrowheads="1"/>
          </p:cNvPicPr>
          <p:nvPr/>
        </p:nvPicPr>
        <p:blipFill>
          <a:blip r:embed="rId4"/>
          <a:srcRect/>
          <a:stretch>
            <a:fillRect/>
          </a:stretch>
        </p:blipFill>
        <p:spPr bwMode="auto">
          <a:xfrm>
            <a:off x="1258888" y="1196975"/>
            <a:ext cx="2355850" cy="1573213"/>
          </a:xfrm>
          <a:prstGeom prst="rect">
            <a:avLst/>
          </a:prstGeom>
          <a:noFill/>
          <a:ln w="12700">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p>
            <a:fld id="{BC14BD8D-42B9-4F87-BAAE-F4A3EA612C48}" type="datetime1">
              <a:rPr lang="en-GB" smtClean="0"/>
              <a:pPr/>
              <a:t>03/09/2007</a:t>
            </a:fld>
            <a:endParaRPr lang="en-AU" altLang="en-US" smtClean="0"/>
          </a:p>
        </p:txBody>
      </p:sp>
      <p:sp>
        <p:nvSpPr>
          <p:cNvPr id="19459" name="Footer Placeholder 4"/>
          <p:cNvSpPr>
            <a:spLocks noGrp="1"/>
          </p:cNvSpPr>
          <p:nvPr>
            <p:ph type="ftr" sz="quarter" idx="11"/>
          </p:nvPr>
        </p:nvSpPr>
        <p:spPr>
          <a:noFill/>
        </p:spPr>
        <p:txBody>
          <a:bodyPr/>
          <a:lstStyle/>
          <a:p>
            <a:r>
              <a:rPr lang="en-AU" altLang="en-US" smtClean="0"/>
              <a:t>One-day Tutorial, CAMS'07, Bol, Croatia</a:t>
            </a:r>
          </a:p>
        </p:txBody>
      </p:sp>
      <p:sp>
        <p:nvSpPr>
          <p:cNvPr id="19460" name="Slide Number Placeholder 5"/>
          <p:cNvSpPr>
            <a:spLocks noGrp="1"/>
          </p:cNvSpPr>
          <p:nvPr>
            <p:ph type="sldNum" sz="quarter" idx="12"/>
          </p:nvPr>
        </p:nvSpPr>
        <p:spPr>
          <a:noFill/>
        </p:spPr>
        <p:txBody>
          <a:bodyPr/>
          <a:lstStyle/>
          <a:p>
            <a:fld id="{07AF093A-E72C-4170-A3A6-81D90F7058F7}" type="slidenum">
              <a:rPr lang="en-AU" altLang="en-US" smtClean="0"/>
              <a:pPr/>
              <a:t>22</a:t>
            </a:fld>
            <a:endParaRPr lang="en-AU" altLang="en-US" smtClean="0"/>
          </a:p>
        </p:txBody>
      </p:sp>
      <p:sp>
        <p:nvSpPr>
          <p:cNvPr id="19461" name="Rectangle 2"/>
          <p:cNvSpPr>
            <a:spLocks noGrp="1" noChangeArrowheads="1"/>
          </p:cNvSpPr>
          <p:nvPr>
            <p:ph type="title"/>
          </p:nvPr>
        </p:nvSpPr>
        <p:spPr/>
        <p:txBody>
          <a:bodyPr/>
          <a:lstStyle/>
          <a:p>
            <a:pPr eaLnBrk="1" hangingPunct="1"/>
            <a:r>
              <a:rPr lang="en-AU" dirty="0" smtClean="0"/>
              <a:t>Heave Compensation</a:t>
            </a:r>
          </a:p>
        </p:txBody>
      </p:sp>
      <p:sp>
        <p:nvSpPr>
          <p:cNvPr id="19462" name="Rectangle 3"/>
          <p:cNvSpPr>
            <a:spLocks noGrp="1" noChangeArrowheads="1"/>
          </p:cNvSpPr>
          <p:nvPr>
            <p:ph type="body" idx="1"/>
          </p:nvPr>
        </p:nvSpPr>
        <p:spPr>
          <a:xfrm>
            <a:off x="468313" y="3716338"/>
            <a:ext cx="8229600" cy="2197100"/>
          </a:xfrm>
        </p:spPr>
        <p:txBody>
          <a:bodyPr/>
          <a:lstStyle/>
          <a:p>
            <a:pPr eaLnBrk="1" hangingPunct="1">
              <a:lnSpc>
                <a:spcPct val="80000"/>
              </a:lnSpc>
            </a:pPr>
            <a:r>
              <a:rPr lang="en-AU" sz="1700" dirty="0" smtClean="0">
                <a:solidFill>
                  <a:schemeClr val="hlink"/>
                </a:solidFill>
              </a:rPr>
              <a:t>Control objective</a:t>
            </a:r>
            <a:r>
              <a:rPr lang="en-AU" sz="1700" dirty="0" smtClean="0"/>
              <a:t>: reduce the effect of heave motion in different components of the system.</a:t>
            </a:r>
          </a:p>
          <a:p>
            <a:pPr eaLnBrk="1" hangingPunct="1">
              <a:lnSpc>
                <a:spcPct val="80000"/>
              </a:lnSpc>
              <a:buFont typeface="Wingdings" pitchFamily="2" charset="2"/>
              <a:buNone/>
            </a:pPr>
            <a:endParaRPr lang="en-AU" sz="1700" dirty="0" smtClean="0"/>
          </a:p>
          <a:p>
            <a:pPr eaLnBrk="1" hangingPunct="1">
              <a:lnSpc>
                <a:spcPct val="80000"/>
              </a:lnSpc>
            </a:pPr>
            <a:r>
              <a:rPr lang="en-AU" sz="1700" dirty="0" smtClean="0">
                <a:solidFill>
                  <a:schemeClr val="hlink"/>
                </a:solidFill>
              </a:rPr>
              <a:t>DOF</a:t>
            </a:r>
            <a:r>
              <a:rPr lang="en-AU" sz="1700" dirty="0" smtClean="0"/>
              <a:t>: 3,[</a:t>
            </a:r>
            <a:r>
              <a:rPr lang="en-AU" sz="1700" dirty="0" smtClean="0">
                <a:solidFill>
                  <a:srgbClr val="FF0000"/>
                </a:solidFill>
              </a:rPr>
              <a:t>5</a:t>
            </a:r>
            <a:r>
              <a:rPr lang="en-AU" sz="1700" dirty="0" smtClean="0"/>
              <a:t>].</a:t>
            </a:r>
          </a:p>
          <a:p>
            <a:pPr eaLnBrk="1" hangingPunct="1">
              <a:lnSpc>
                <a:spcPct val="80000"/>
              </a:lnSpc>
              <a:buFont typeface="Wingdings" pitchFamily="2" charset="2"/>
              <a:buNone/>
            </a:pPr>
            <a:endParaRPr lang="en-AU" sz="1700" dirty="0" smtClean="0"/>
          </a:p>
          <a:p>
            <a:pPr eaLnBrk="1" hangingPunct="1">
              <a:lnSpc>
                <a:spcPct val="80000"/>
              </a:lnSpc>
            </a:pPr>
            <a:r>
              <a:rPr lang="en-AU" sz="1700" dirty="0" smtClean="0">
                <a:solidFill>
                  <a:schemeClr val="hlink"/>
                </a:solidFill>
              </a:rPr>
              <a:t>Model</a:t>
            </a:r>
            <a:r>
              <a:rPr lang="en-AU" sz="1700" dirty="0" smtClean="0"/>
              <a:t>: linear time-domain model + nonlinear viscous effects and structural stiffness.</a:t>
            </a:r>
          </a:p>
          <a:p>
            <a:pPr eaLnBrk="1" hangingPunct="1">
              <a:lnSpc>
                <a:spcPct val="80000"/>
              </a:lnSpc>
              <a:buFont typeface="Wingdings" pitchFamily="2" charset="2"/>
              <a:buNone/>
            </a:pPr>
            <a:endParaRPr lang="en-AU" sz="1700" dirty="0" smtClean="0"/>
          </a:p>
          <a:p>
            <a:pPr eaLnBrk="1" hangingPunct="1">
              <a:lnSpc>
                <a:spcPct val="80000"/>
              </a:lnSpc>
            </a:pPr>
            <a:r>
              <a:rPr lang="en-AU" sz="1700" dirty="0" smtClean="0">
                <a:solidFill>
                  <a:schemeClr val="hlink"/>
                </a:solidFill>
              </a:rPr>
              <a:t>Disturbances</a:t>
            </a:r>
            <a:r>
              <a:rPr lang="en-AU" sz="1700" dirty="0" smtClean="0"/>
              <a:t>: 1</a:t>
            </a:r>
            <a:r>
              <a:rPr lang="en-AU" sz="1700" baseline="30000" dirty="0" smtClean="0"/>
              <a:t>st</a:t>
            </a:r>
            <a:r>
              <a:rPr lang="en-AU" sz="1700" dirty="0" smtClean="0"/>
              <a:t> order wave-induced motion, and rapidly-varying 2</a:t>
            </a:r>
            <a:r>
              <a:rPr lang="en-AU" sz="1700" baseline="30000" dirty="0" smtClean="0"/>
              <a:t>nd</a:t>
            </a:r>
            <a:r>
              <a:rPr lang="en-AU" sz="1700" dirty="0" smtClean="0"/>
              <a:t> order wave-induced motions </a:t>
            </a:r>
          </a:p>
        </p:txBody>
      </p:sp>
      <p:pic>
        <p:nvPicPr>
          <p:cNvPr id="19463" name="Picture 4"/>
          <p:cNvPicPr>
            <a:picLocks noChangeAspect="1" noChangeArrowheads="1"/>
          </p:cNvPicPr>
          <p:nvPr/>
        </p:nvPicPr>
        <p:blipFill>
          <a:blip r:embed="rId3"/>
          <a:srcRect/>
          <a:stretch>
            <a:fillRect/>
          </a:stretch>
        </p:blipFill>
        <p:spPr bwMode="auto">
          <a:xfrm>
            <a:off x="611188" y="1196975"/>
            <a:ext cx="2292350" cy="1701800"/>
          </a:xfrm>
          <a:prstGeom prst="rect">
            <a:avLst/>
          </a:prstGeom>
          <a:noFill/>
          <a:ln w="12700">
            <a:noFill/>
            <a:miter lim="800000"/>
            <a:headEnd/>
            <a:tailEnd/>
          </a:ln>
        </p:spPr>
      </p:pic>
      <p:pic>
        <p:nvPicPr>
          <p:cNvPr id="19464" name="Picture 5"/>
          <p:cNvPicPr>
            <a:picLocks noChangeAspect="1" noChangeArrowheads="1"/>
          </p:cNvPicPr>
          <p:nvPr/>
        </p:nvPicPr>
        <p:blipFill>
          <a:blip r:embed="rId4"/>
          <a:srcRect/>
          <a:stretch>
            <a:fillRect/>
          </a:stretch>
        </p:blipFill>
        <p:spPr bwMode="auto">
          <a:xfrm>
            <a:off x="3059113" y="1125538"/>
            <a:ext cx="2592387" cy="2363787"/>
          </a:xfrm>
          <a:prstGeom prst="rect">
            <a:avLst/>
          </a:prstGeom>
          <a:noFill/>
          <a:ln w="12700">
            <a:noFill/>
            <a:miter lim="800000"/>
            <a:headEnd/>
            <a:tailEnd/>
          </a:ln>
        </p:spPr>
      </p:pic>
      <p:pic>
        <p:nvPicPr>
          <p:cNvPr id="19465" name="Picture 6"/>
          <p:cNvPicPr>
            <a:picLocks noChangeAspect="1" noChangeArrowheads="1"/>
          </p:cNvPicPr>
          <p:nvPr/>
        </p:nvPicPr>
        <p:blipFill>
          <a:blip r:embed="rId5"/>
          <a:srcRect/>
          <a:stretch>
            <a:fillRect/>
          </a:stretch>
        </p:blipFill>
        <p:spPr bwMode="auto">
          <a:xfrm>
            <a:off x="5795963" y="1268413"/>
            <a:ext cx="2909887" cy="2036762"/>
          </a:xfrm>
          <a:prstGeom prst="rect">
            <a:avLst/>
          </a:prstGeom>
          <a:noFill/>
          <a:ln w="12700">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a:noFill/>
        </p:spPr>
        <p:txBody>
          <a:bodyPr/>
          <a:lstStyle/>
          <a:p>
            <a:fld id="{DBC1D28C-AD21-4E6B-9234-81DF5F9445E2}" type="datetime1">
              <a:rPr lang="en-GB" smtClean="0"/>
              <a:pPr/>
              <a:t>03/09/2007</a:t>
            </a:fld>
            <a:endParaRPr lang="en-AU" altLang="en-US" smtClean="0"/>
          </a:p>
        </p:txBody>
      </p:sp>
      <p:sp>
        <p:nvSpPr>
          <p:cNvPr id="20483" name="Footer Placeholder 4"/>
          <p:cNvSpPr>
            <a:spLocks noGrp="1"/>
          </p:cNvSpPr>
          <p:nvPr>
            <p:ph type="ftr" sz="quarter" idx="11"/>
          </p:nvPr>
        </p:nvSpPr>
        <p:spPr>
          <a:noFill/>
        </p:spPr>
        <p:txBody>
          <a:bodyPr/>
          <a:lstStyle/>
          <a:p>
            <a:r>
              <a:rPr lang="en-AU" altLang="en-US" smtClean="0"/>
              <a:t>One-day Tutorial, CAMS'07, Bol, Croatia</a:t>
            </a:r>
          </a:p>
        </p:txBody>
      </p:sp>
      <p:sp>
        <p:nvSpPr>
          <p:cNvPr id="20484" name="Slide Number Placeholder 5"/>
          <p:cNvSpPr>
            <a:spLocks noGrp="1"/>
          </p:cNvSpPr>
          <p:nvPr>
            <p:ph type="sldNum" sz="quarter" idx="12"/>
          </p:nvPr>
        </p:nvSpPr>
        <p:spPr>
          <a:noFill/>
        </p:spPr>
        <p:txBody>
          <a:bodyPr/>
          <a:lstStyle/>
          <a:p>
            <a:fld id="{B986CDB2-9764-4822-830E-F28A4EAD4732}" type="slidenum">
              <a:rPr lang="en-AU" altLang="en-US" smtClean="0"/>
              <a:pPr/>
              <a:t>23</a:t>
            </a:fld>
            <a:endParaRPr lang="en-AU" altLang="en-US" smtClean="0"/>
          </a:p>
        </p:txBody>
      </p:sp>
      <p:sp>
        <p:nvSpPr>
          <p:cNvPr id="20485" name="Rectangle 2"/>
          <p:cNvSpPr>
            <a:spLocks noGrp="1" noChangeArrowheads="1"/>
          </p:cNvSpPr>
          <p:nvPr>
            <p:ph type="title"/>
          </p:nvPr>
        </p:nvSpPr>
        <p:spPr/>
        <p:txBody>
          <a:bodyPr/>
          <a:lstStyle/>
          <a:p>
            <a:pPr eaLnBrk="1" hangingPunct="1"/>
            <a:r>
              <a:rPr lang="en-AU" dirty="0" smtClean="0"/>
              <a:t>Ship-to-Ship Operations</a:t>
            </a:r>
          </a:p>
        </p:txBody>
      </p:sp>
      <p:sp>
        <p:nvSpPr>
          <p:cNvPr id="20486" name="Rectangle 3"/>
          <p:cNvSpPr>
            <a:spLocks noGrp="1" noChangeArrowheads="1"/>
          </p:cNvSpPr>
          <p:nvPr>
            <p:ph type="body" idx="1"/>
          </p:nvPr>
        </p:nvSpPr>
        <p:spPr>
          <a:xfrm>
            <a:off x="395288" y="3500438"/>
            <a:ext cx="8229600" cy="2549525"/>
          </a:xfrm>
        </p:spPr>
        <p:txBody>
          <a:bodyPr/>
          <a:lstStyle/>
          <a:p>
            <a:pPr eaLnBrk="1" hangingPunct="1"/>
            <a:r>
              <a:rPr lang="en-AU" sz="2400" dirty="0" smtClean="0">
                <a:solidFill>
                  <a:schemeClr val="hlink"/>
                </a:solidFill>
              </a:rPr>
              <a:t>Control objective</a:t>
            </a:r>
            <a:r>
              <a:rPr lang="en-AU" sz="2400" dirty="0" smtClean="0"/>
              <a:t>: keep formation.</a:t>
            </a:r>
          </a:p>
          <a:p>
            <a:pPr eaLnBrk="1" hangingPunct="1"/>
            <a:r>
              <a:rPr lang="en-AU" sz="2400" dirty="0" smtClean="0">
                <a:solidFill>
                  <a:schemeClr val="hlink"/>
                </a:solidFill>
              </a:rPr>
              <a:t>DOF</a:t>
            </a:r>
            <a:r>
              <a:rPr lang="en-AU" sz="2400" dirty="0" smtClean="0"/>
              <a:t>: 1,2,6.</a:t>
            </a:r>
          </a:p>
          <a:p>
            <a:pPr eaLnBrk="1" hangingPunct="1"/>
            <a:r>
              <a:rPr lang="en-AU" sz="2400" dirty="0" smtClean="0">
                <a:solidFill>
                  <a:schemeClr val="hlink"/>
                </a:solidFill>
              </a:rPr>
              <a:t>Model</a:t>
            </a:r>
            <a:r>
              <a:rPr lang="en-AU" sz="2400" dirty="0" smtClean="0"/>
              <a:t>: time-domain model with </a:t>
            </a:r>
            <a:r>
              <a:rPr lang="en-AU" sz="2400" u="sng" dirty="0" smtClean="0"/>
              <a:t>ship-to-ship hydrodynamic interaction if vessels are too close.</a:t>
            </a:r>
          </a:p>
          <a:p>
            <a:pPr eaLnBrk="1" hangingPunct="1"/>
            <a:r>
              <a:rPr lang="en-AU" sz="2400" dirty="0" smtClean="0">
                <a:solidFill>
                  <a:schemeClr val="hlink"/>
                </a:solidFill>
              </a:rPr>
              <a:t>Disturbances</a:t>
            </a:r>
            <a:r>
              <a:rPr lang="en-AU" sz="2400" dirty="0" smtClean="0"/>
              <a:t>: waves, wind, current</a:t>
            </a:r>
          </a:p>
        </p:txBody>
      </p:sp>
      <p:pic>
        <p:nvPicPr>
          <p:cNvPr id="20487" name="Picture 4" descr="960429-N-7340V-001"/>
          <p:cNvPicPr>
            <a:picLocks noChangeAspect="1" noChangeArrowheads="1"/>
          </p:cNvPicPr>
          <p:nvPr/>
        </p:nvPicPr>
        <p:blipFill>
          <a:blip r:embed="rId3"/>
          <a:srcRect/>
          <a:stretch>
            <a:fillRect/>
          </a:stretch>
        </p:blipFill>
        <p:spPr bwMode="auto">
          <a:xfrm>
            <a:off x="900113" y="1125538"/>
            <a:ext cx="3024187" cy="2170112"/>
          </a:xfrm>
          <a:prstGeom prst="rect">
            <a:avLst/>
          </a:prstGeom>
          <a:noFill/>
          <a:ln w="9525">
            <a:noFill/>
            <a:miter lim="800000"/>
            <a:headEnd/>
            <a:tailEnd/>
          </a:ln>
        </p:spPr>
      </p:pic>
      <p:pic>
        <p:nvPicPr>
          <p:cNvPr id="20488" name="Picture 5"/>
          <p:cNvPicPr>
            <a:picLocks noChangeAspect="1" noChangeArrowheads="1"/>
          </p:cNvPicPr>
          <p:nvPr/>
        </p:nvPicPr>
        <p:blipFill>
          <a:blip r:embed="rId4"/>
          <a:srcRect/>
          <a:stretch>
            <a:fillRect/>
          </a:stretch>
        </p:blipFill>
        <p:spPr bwMode="auto">
          <a:xfrm>
            <a:off x="4572000" y="1412875"/>
            <a:ext cx="3225800" cy="16208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p>
            <a:fld id="{B10ED01A-6217-466A-9583-EE9476303388}" type="datetime1">
              <a:rPr lang="en-GB" smtClean="0"/>
              <a:pPr/>
              <a:t>03/09/2007</a:t>
            </a:fld>
            <a:endParaRPr lang="en-AU" altLang="en-US" smtClean="0"/>
          </a:p>
        </p:txBody>
      </p:sp>
      <p:sp>
        <p:nvSpPr>
          <p:cNvPr id="21507" name="Footer Placeholder 4"/>
          <p:cNvSpPr>
            <a:spLocks noGrp="1"/>
          </p:cNvSpPr>
          <p:nvPr>
            <p:ph type="ftr" sz="quarter" idx="11"/>
          </p:nvPr>
        </p:nvSpPr>
        <p:spPr>
          <a:noFill/>
        </p:spPr>
        <p:txBody>
          <a:bodyPr/>
          <a:lstStyle/>
          <a:p>
            <a:r>
              <a:rPr lang="en-AU" altLang="en-US" smtClean="0"/>
              <a:t>One-day Tutorial, CAMS'07, Bol, Croatia</a:t>
            </a:r>
          </a:p>
        </p:txBody>
      </p:sp>
      <p:sp>
        <p:nvSpPr>
          <p:cNvPr id="21508" name="Slide Number Placeholder 5"/>
          <p:cNvSpPr>
            <a:spLocks noGrp="1"/>
          </p:cNvSpPr>
          <p:nvPr>
            <p:ph type="sldNum" sz="quarter" idx="12"/>
          </p:nvPr>
        </p:nvSpPr>
        <p:spPr>
          <a:noFill/>
        </p:spPr>
        <p:txBody>
          <a:bodyPr/>
          <a:lstStyle/>
          <a:p>
            <a:fld id="{704AF0A7-9695-4B1C-9AAD-8D2FA6D0945F}" type="slidenum">
              <a:rPr lang="en-AU" altLang="en-US" smtClean="0"/>
              <a:pPr/>
              <a:t>24</a:t>
            </a:fld>
            <a:endParaRPr lang="en-AU" altLang="en-US" smtClean="0"/>
          </a:p>
        </p:txBody>
      </p:sp>
      <p:sp>
        <p:nvSpPr>
          <p:cNvPr id="21509" name="Rectangle 2"/>
          <p:cNvSpPr>
            <a:spLocks noGrp="1" noChangeArrowheads="1"/>
          </p:cNvSpPr>
          <p:nvPr>
            <p:ph type="title"/>
          </p:nvPr>
        </p:nvSpPr>
        <p:spPr/>
        <p:txBody>
          <a:bodyPr/>
          <a:lstStyle/>
          <a:p>
            <a:pPr eaLnBrk="1" hangingPunct="1"/>
            <a:r>
              <a:rPr lang="en-AU" sz="3800" dirty="0" smtClean="0"/>
              <a:t>Modelling Disturbances for Control Design</a:t>
            </a:r>
          </a:p>
        </p:txBody>
      </p:sp>
      <p:sp>
        <p:nvSpPr>
          <p:cNvPr id="21510" name="Rectangle 3"/>
          <p:cNvSpPr>
            <a:spLocks noGrp="1" noChangeArrowheads="1"/>
          </p:cNvSpPr>
          <p:nvPr>
            <p:ph type="body" idx="1"/>
          </p:nvPr>
        </p:nvSpPr>
        <p:spPr>
          <a:xfrm>
            <a:off x="428596" y="1571612"/>
            <a:ext cx="8715404" cy="4643470"/>
          </a:xfrm>
        </p:spPr>
        <p:txBody>
          <a:bodyPr/>
          <a:lstStyle/>
          <a:p>
            <a:pPr eaLnBrk="1" hangingPunct="1">
              <a:lnSpc>
                <a:spcPct val="90000"/>
              </a:lnSpc>
              <a:buFont typeface="Wingdings" pitchFamily="2" charset="2"/>
              <a:buNone/>
            </a:pPr>
            <a:r>
              <a:rPr lang="en-AU" sz="2000" dirty="0" smtClean="0"/>
              <a:t>If a model-based control design requires disturbance modelling,</a:t>
            </a:r>
          </a:p>
          <a:p>
            <a:pPr eaLnBrk="1" hangingPunct="1">
              <a:lnSpc>
                <a:spcPct val="90000"/>
              </a:lnSpc>
              <a:buFont typeface="Wingdings" pitchFamily="2" charset="2"/>
              <a:buNone/>
            </a:pPr>
            <a:endParaRPr lang="en-AU" sz="2000" dirty="0" smtClean="0"/>
          </a:p>
          <a:p>
            <a:pPr eaLnBrk="1" hangingPunct="1">
              <a:lnSpc>
                <a:spcPct val="90000"/>
              </a:lnSpc>
              <a:buFont typeface="Wingdings" pitchFamily="2" charset="2"/>
              <a:buNone/>
            </a:pPr>
            <a:r>
              <a:rPr lang="en-AU" sz="2000" b="1" dirty="0" smtClean="0"/>
              <a:t>Waves:</a:t>
            </a:r>
          </a:p>
          <a:p>
            <a:pPr eaLnBrk="1" hangingPunct="1">
              <a:lnSpc>
                <a:spcPct val="90000"/>
              </a:lnSpc>
            </a:pPr>
            <a:r>
              <a:rPr lang="en-AU" sz="2000" dirty="0" smtClean="0"/>
              <a:t>1</a:t>
            </a:r>
            <a:r>
              <a:rPr lang="en-AU" sz="2000" baseline="30000" dirty="0" smtClean="0"/>
              <a:t>st-</a:t>
            </a:r>
            <a:r>
              <a:rPr lang="en-AU" sz="2000" dirty="0" smtClean="0"/>
              <a:t>order wave </a:t>
            </a:r>
            <a:r>
              <a:rPr lang="en-AU" sz="2000" dirty="0" smtClean="0"/>
              <a:t>loads (due to wave spectrum) can </a:t>
            </a:r>
            <a:r>
              <a:rPr lang="en-AU" sz="2000" dirty="0" smtClean="0"/>
              <a:t>be modelled </a:t>
            </a:r>
            <a:r>
              <a:rPr lang="en-AU" sz="2000" dirty="0" smtClean="0"/>
              <a:t>using multi-</a:t>
            </a:r>
            <a:r>
              <a:rPr lang="en-AU" sz="2000" dirty="0" err="1" smtClean="0"/>
              <a:t>sinces</a:t>
            </a:r>
            <a:r>
              <a:rPr lang="en-AU" sz="2000" dirty="0" smtClean="0"/>
              <a:t> with random phases or </a:t>
            </a:r>
            <a:r>
              <a:rPr lang="en-AU" sz="2000" dirty="0" smtClean="0">
                <a:solidFill>
                  <a:srgbClr val="FF0000"/>
                </a:solidFill>
              </a:rPr>
              <a:t>filtered </a:t>
            </a:r>
            <a:r>
              <a:rPr lang="en-AU" sz="2000" dirty="0" smtClean="0">
                <a:solidFill>
                  <a:srgbClr val="FF0000"/>
                </a:solidFill>
              </a:rPr>
              <a:t>white noise (wave </a:t>
            </a:r>
            <a:r>
              <a:rPr lang="en-AU" sz="2000" dirty="0" smtClean="0">
                <a:solidFill>
                  <a:srgbClr val="FF0000"/>
                </a:solidFill>
              </a:rPr>
              <a:t>spectrum)</a:t>
            </a:r>
            <a:r>
              <a:rPr lang="en-AU" sz="2000" dirty="0" smtClean="0"/>
              <a:t>.</a:t>
            </a:r>
            <a:endParaRPr lang="en-AU" sz="2000" dirty="0" smtClean="0"/>
          </a:p>
          <a:p>
            <a:pPr eaLnBrk="1" hangingPunct="1">
              <a:lnSpc>
                <a:spcPct val="90000"/>
              </a:lnSpc>
            </a:pPr>
            <a:r>
              <a:rPr lang="en-AU" sz="2000" dirty="0" smtClean="0"/>
              <a:t>Mean wave drift loads can be modelled as a 1</a:t>
            </a:r>
            <a:r>
              <a:rPr lang="en-AU" sz="2000" baseline="30000" dirty="0" smtClean="0"/>
              <a:t>st-</a:t>
            </a:r>
            <a:r>
              <a:rPr lang="en-AU" sz="2000" dirty="0" smtClean="0"/>
              <a:t>order Wiener process (</a:t>
            </a:r>
            <a:r>
              <a:rPr lang="en-AU" sz="2000" dirty="0" smtClean="0">
                <a:solidFill>
                  <a:srgbClr val="FF0000"/>
                </a:solidFill>
              </a:rPr>
              <a:t>1</a:t>
            </a:r>
            <a:r>
              <a:rPr lang="en-AU" sz="2000" baseline="30000" dirty="0" smtClean="0">
                <a:solidFill>
                  <a:srgbClr val="FF0000"/>
                </a:solidFill>
              </a:rPr>
              <a:t>st</a:t>
            </a:r>
            <a:r>
              <a:rPr lang="en-AU" sz="2000" dirty="0" smtClean="0">
                <a:solidFill>
                  <a:srgbClr val="FF0000"/>
                </a:solidFill>
              </a:rPr>
              <a:t>-order system driven by white noise</a:t>
            </a:r>
            <a:r>
              <a:rPr lang="en-AU" sz="2000" dirty="0" smtClean="0"/>
              <a:t>.)</a:t>
            </a:r>
          </a:p>
          <a:p>
            <a:pPr eaLnBrk="1" hangingPunct="1">
              <a:lnSpc>
                <a:spcPct val="90000"/>
              </a:lnSpc>
            </a:pPr>
            <a:endParaRPr lang="en-AU" sz="2000" dirty="0" smtClean="0"/>
          </a:p>
          <a:p>
            <a:pPr eaLnBrk="1" hangingPunct="1">
              <a:lnSpc>
                <a:spcPct val="90000"/>
              </a:lnSpc>
              <a:buNone/>
            </a:pPr>
            <a:r>
              <a:rPr lang="en-AU" sz="2000" b="1" dirty="0" smtClean="0"/>
              <a:t>Currents:</a:t>
            </a:r>
          </a:p>
          <a:p>
            <a:pPr eaLnBrk="1" hangingPunct="1">
              <a:lnSpc>
                <a:spcPct val="90000"/>
              </a:lnSpc>
            </a:pPr>
            <a:r>
              <a:rPr lang="en-AU" sz="2000" dirty="0" smtClean="0"/>
              <a:t>Current loads can be included using the concept of </a:t>
            </a:r>
            <a:r>
              <a:rPr lang="en-AU" sz="2000" dirty="0" smtClean="0">
                <a:solidFill>
                  <a:srgbClr val="FF0000"/>
                </a:solidFill>
              </a:rPr>
              <a:t>relative velocity </a:t>
            </a:r>
            <a:r>
              <a:rPr lang="en-AU" sz="2000" dirty="0" smtClean="0"/>
              <a:t>in surge, sway and yaw (in DP current coefficients can also be used)</a:t>
            </a:r>
          </a:p>
          <a:p>
            <a:pPr eaLnBrk="1" hangingPunct="1">
              <a:lnSpc>
                <a:spcPct val="90000"/>
              </a:lnSpc>
              <a:buNone/>
            </a:pPr>
            <a:endParaRPr lang="en-AU" sz="2000" b="1" dirty="0" smtClean="0"/>
          </a:p>
          <a:p>
            <a:pPr eaLnBrk="1" hangingPunct="1">
              <a:lnSpc>
                <a:spcPct val="90000"/>
              </a:lnSpc>
              <a:buNone/>
            </a:pPr>
            <a:r>
              <a:rPr lang="en-AU" sz="2000" b="1" dirty="0" smtClean="0"/>
              <a:t>Wind:</a:t>
            </a:r>
          </a:p>
          <a:p>
            <a:pPr eaLnBrk="1" hangingPunct="1">
              <a:lnSpc>
                <a:spcPct val="90000"/>
              </a:lnSpc>
            </a:pPr>
            <a:r>
              <a:rPr lang="en-AU" sz="2000" dirty="0" smtClean="0"/>
              <a:t>Wind loads are included using </a:t>
            </a:r>
            <a:r>
              <a:rPr lang="en-AU" sz="2000" dirty="0" smtClean="0">
                <a:solidFill>
                  <a:srgbClr val="FF0000"/>
                </a:solidFill>
              </a:rPr>
              <a:t>wind coefficient tables</a:t>
            </a:r>
            <a:r>
              <a:rPr lang="en-AU" sz="2000" dirty="0" smtClean="0"/>
              <a:t>.</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Wind Loads</a:t>
            </a:r>
          </a:p>
        </p:txBody>
      </p:sp>
      <p:pic>
        <p:nvPicPr>
          <p:cNvPr id="20483" name="Picture 4" descr="ProjArea_2005-11-3_8-47-21"/>
          <p:cNvPicPr>
            <a:picLocks noChangeAspect="1" noChangeArrowheads="1"/>
          </p:cNvPicPr>
          <p:nvPr/>
        </p:nvPicPr>
        <p:blipFill>
          <a:blip r:embed="rId3"/>
          <a:srcRect/>
          <a:stretch>
            <a:fillRect/>
          </a:stretch>
        </p:blipFill>
        <p:spPr bwMode="auto">
          <a:xfrm>
            <a:off x="-19298" y="1357298"/>
            <a:ext cx="5024686" cy="5021277"/>
          </a:xfrm>
          <a:prstGeom prst="rect">
            <a:avLst/>
          </a:prstGeom>
          <a:noFill/>
          <a:ln w="9525">
            <a:noFill/>
            <a:miter lim="800000"/>
            <a:headEnd/>
            <a:tailEnd/>
          </a:ln>
        </p:spPr>
      </p:pic>
      <p:pic>
        <p:nvPicPr>
          <p:cNvPr id="20484" name="Picture 5" descr="WindCoeff_2005-11-3_8-47-21"/>
          <p:cNvPicPr>
            <a:picLocks noChangeAspect="1" noChangeArrowheads="1"/>
          </p:cNvPicPr>
          <p:nvPr/>
        </p:nvPicPr>
        <p:blipFill>
          <a:blip r:embed="rId4"/>
          <a:srcRect/>
          <a:stretch>
            <a:fillRect/>
          </a:stretch>
        </p:blipFill>
        <p:spPr bwMode="auto">
          <a:xfrm>
            <a:off x="4572031" y="1428736"/>
            <a:ext cx="4786315" cy="4782884"/>
          </a:xfrm>
          <a:prstGeom prst="rect">
            <a:avLst/>
          </a:prstGeom>
          <a:noFill/>
          <a:ln w="9525">
            <a:noFill/>
            <a:miter lim="800000"/>
            <a:headEnd/>
            <a:tailEnd/>
          </a:ln>
        </p:spPr>
      </p:pic>
      <p:sp>
        <p:nvSpPr>
          <p:cNvPr id="20485" name="Rectangle 6"/>
          <p:cNvSpPr>
            <a:spLocks noGrp="1" noChangeArrowheads="1"/>
          </p:cNvSpPr>
          <p:nvPr>
            <p:ph type="body" idx="1"/>
          </p:nvPr>
        </p:nvSpPr>
        <p:spPr>
          <a:xfrm>
            <a:off x="719138" y="908050"/>
            <a:ext cx="8281987" cy="4114800"/>
          </a:xfrm>
        </p:spPr>
        <p:txBody>
          <a:bodyPr/>
          <a:lstStyle/>
          <a:p>
            <a:pPr eaLnBrk="1" hangingPunct="1">
              <a:buFont typeface="Wingdings" pitchFamily="2" charset="2"/>
              <a:buChar char="q"/>
            </a:pPr>
            <a:r>
              <a:rPr lang="en-US" sz="1400" dirty="0" smtClean="0"/>
              <a:t>Wind areas and </a:t>
            </a:r>
            <a:r>
              <a:rPr lang="en-US" sz="1400" dirty="0" err="1" smtClean="0"/>
              <a:t>centroids</a:t>
            </a:r>
            <a:r>
              <a:rPr lang="en-US" sz="1400" dirty="0" smtClean="0"/>
              <a:t> from digitized GA</a:t>
            </a:r>
          </a:p>
          <a:p>
            <a:pPr eaLnBrk="1" hangingPunct="1">
              <a:buFont typeface="Wingdings" pitchFamily="2" charset="2"/>
              <a:buChar char="q"/>
            </a:pPr>
            <a:r>
              <a:rPr lang="en-US" sz="1400" dirty="0" smtClean="0"/>
              <a:t>For best results experimental data from wind tunnels should be used.</a:t>
            </a:r>
          </a:p>
        </p:txBody>
      </p:sp>
      <p:sp>
        <p:nvSpPr>
          <p:cNvPr id="6" name="Date Placeholder 3"/>
          <p:cNvSpPr>
            <a:spLocks noGrp="1"/>
          </p:cNvSpPr>
          <p:nvPr>
            <p:ph type="dt" sz="quarter" idx="10"/>
          </p:nvPr>
        </p:nvSpPr>
        <p:spPr>
          <a:xfrm>
            <a:off x="457200" y="6243638"/>
            <a:ext cx="2133600" cy="457200"/>
          </a:xfrm>
          <a:noFill/>
        </p:spPr>
        <p:txBody>
          <a:bodyPr/>
          <a:lstStyle/>
          <a:p>
            <a:fld id="{CEA92F83-69A3-4E75-BA6C-047EA2F27410}" type="datetime1">
              <a:rPr lang="en-GB" smtClean="0"/>
              <a:pPr/>
              <a:t>03/09/2007</a:t>
            </a:fld>
            <a:endParaRPr lang="en-AU" altLang="en-US" dirty="0" smtClean="0"/>
          </a:p>
        </p:txBody>
      </p:sp>
      <p:sp>
        <p:nvSpPr>
          <p:cNvPr id="7" name="Footer Placeholder 4"/>
          <p:cNvSpPr>
            <a:spLocks noGrp="1"/>
          </p:cNvSpPr>
          <p:nvPr>
            <p:ph type="ftr" sz="quarter" idx="11"/>
          </p:nvPr>
        </p:nvSpPr>
        <p:spPr>
          <a:xfrm>
            <a:off x="2843213" y="6248400"/>
            <a:ext cx="3600450" cy="457200"/>
          </a:xfrm>
          <a:noFill/>
        </p:spPr>
        <p:txBody>
          <a:bodyPr/>
          <a:lstStyle/>
          <a:p>
            <a:r>
              <a:rPr lang="en-AU" altLang="en-US" dirty="0" smtClean="0"/>
              <a:t>One-day Tutorial, CAMS'07, </a:t>
            </a:r>
            <a:r>
              <a:rPr lang="en-AU" altLang="en-US" dirty="0" err="1" smtClean="0"/>
              <a:t>Bol</a:t>
            </a:r>
            <a:r>
              <a:rPr lang="en-AU" altLang="en-US" dirty="0" smtClean="0"/>
              <a:t>, Croatia</a:t>
            </a:r>
          </a:p>
        </p:txBody>
      </p:sp>
      <p:sp>
        <p:nvSpPr>
          <p:cNvPr id="8" name="Slide Number Placeholder 5"/>
          <p:cNvSpPr>
            <a:spLocks noGrp="1"/>
          </p:cNvSpPr>
          <p:nvPr>
            <p:ph type="sldNum" sz="quarter" idx="12"/>
          </p:nvPr>
        </p:nvSpPr>
        <p:spPr>
          <a:xfrm>
            <a:off x="6553200" y="6243638"/>
            <a:ext cx="2133600" cy="457200"/>
          </a:xfrm>
          <a:noFill/>
        </p:spPr>
        <p:txBody>
          <a:bodyPr/>
          <a:lstStyle/>
          <a:p>
            <a:fld id="{5B50A9C3-F59D-479F-906C-B228667953F7}" type="slidenum">
              <a:rPr lang="en-AU" altLang="en-US" smtClean="0"/>
              <a:pPr/>
              <a:t>25</a:t>
            </a:fld>
            <a:endParaRPr lang="en-AU" altLang="en-US"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Date Placeholder 3"/>
          <p:cNvSpPr>
            <a:spLocks noGrp="1"/>
          </p:cNvSpPr>
          <p:nvPr>
            <p:ph type="dt" sz="quarter" idx="10"/>
          </p:nvPr>
        </p:nvSpPr>
        <p:spPr>
          <a:noFill/>
        </p:spPr>
        <p:txBody>
          <a:bodyPr/>
          <a:lstStyle/>
          <a:p>
            <a:fld id="{BEBBEEAF-3F18-471D-A3F3-F022B010E238}" type="datetime1">
              <a:rPr lang="en-GB" smtClean="0"/>
              <a:pPr/>
              <a:t>03/09/2007</a:t>
            </a:fld>
            <a:endParaRPr lang="en-AU" altLang="en-US" smtClean="0"/>
          </a:p>
        </p:txBody>
      </p:sp>
      <p:sp>
        <p:nvSpPr>
          <p:cNvPr id="2057" name="Footer Placeholder 4"/>
          <p:cNvSpPr>
            <a:spLocks noGrp="1"/>
          </p:cNvSpPr>
          <p:nvPr>
            <p:ph type="ftr" sz="quarter" idx="11"/>
          </p:nvPr>
        </p:nvSpPr>
        <p:spPr>
          <a:noFill/>
        </p:spPr>
        <p:txBody>
          <a:bodyPr/>
          <a:lstStyle/>
          <a:p>
            <a:r>
              <a:rPr lang="en-AU" altLang="en-US" smtClean="0"/>
              <a:t>One-day Tutorial, CAMS'07, Bol, Croatia</a:t>
            </a:r>
          </a:p>
        </p:txBody>
      </p:sp>
      <p:sp>
        <p:nvSpPr>
          <p:cNvPr id="2058" name="Slide Number Placeholder 5"/>
          <p:cNvSpPr>
            <a:spLocks noGrp="1"/>
          </p:cNvSpPr>
          <p:nvPr>
            <p:ph type="sldNum" sz="quarter" idx="12"/>
          </p:nvPr>
        </p:nvSpPr>
        <p:spPr>
          <a:noFill/>
        </p:spPr>
        <p:txBody>
          <a:bodyPr/>
          <a:lstStyle/>
          <a:p>
            <a:fld id="{A03CCAB4-D264-4FA5-96BE-6D39206F15FA}" type="slidenum">
              <a:rPr lang="en-AU" altLang="en-US" smtClean="0"/>
              <a:pPr/>
              <a:t>26</a:t>
            </a:fld>
            <a:endParaRPr lang="en-AU" altLang="en-US" smtClean="0"/>
          </a:p>
        </p:txBody>
      </p:sp>
      <p:sp>
        <p:nvSpPr>
          <p:cNvPr id="2059" name="Line 2"/>
          <p:cNvSpPr>
            <a:spLocks noChangeShapeType="1"/>
          </p:cNvSpPr>
          <p:nvPr/>
        </p:nvSpPr>
        <p:spPr bwMode="auto">
          <a:xfrm flipH="1">
            <a:off x="2366963" y="2227263"/>
            <a:ext cx="1587" cy="1160462"/>
          </a:xfrm>
          <a:prstGeom prst="line">
            <a:avLst/>
          </a:prstGeom>
          <a:noFill/>
          <a:ln w="28575">
            <a:solidFill>
              <a:schemeClr val="tx1"/>
            </a:solidFill>
            <a:round/>
            <a:headEnd/>
            <a:tailEnd type="triangle" w="med" len="med"/>
          </a:ln>
        </p:spPr>
        <p:txBody>
          <a:bodyPr lIns="90488" tIns="44450" rIns="90488" bIns="44450" anchor="ctr"/>
          <a:lstStyle/>
          <a:p>
            <a:endParaRPr lang="en-US"/>
          </a:p>
        </p:txBody>
      </p:sp>
      <p:sp>
        <p:nvSpPr>
          <p:cNvPr id="2060" name="Rectangle 3"/>
          <p:cNvSpPr>
            <a:spLocks noGrp="1" noChangeArrowheads="1"/>
          </p:cNvSpPr>
          <p:nvPr>
            <p:ph type="title"/>
          </p:nvPr>
        </p:nvSpPr>
        <p:spPr>
          <a:xfrm>
            <a:off x="395288" y="188913"/>
            <a:ext cx="8248678" cy="1143000"/>
          </a:xfrm>
        </p:spPr>
        <p:txBody>
          <a:bodyPr/>
          <a:lstStyle/>
          <a:p>
            <a:pPr eaLnBrk="1" hangingPunct="1"/>
            <a:r>
              <a:rPr lang="nb-NO" sz="3400" dirty="0" err="1" smtClean="0"/>
              <a:t>Example</a:t>
            </a:r>
            <a:r>
              <a:rPr lang="nb-NO" sz="3400" dirty="0" smtClean="0"/>
              <a:t>: </a:t>
            </a:r>
            <a:r>
              <a:rPr lang="nb-NO" sz="3400" dirty="0" err="1" smtClean="0"/>
              <a:t>Simulation</a:t>
            </a:r>
            <a:r>
              <a:rPr lang="nb-NO" sz="3400" dirty="0" smtClean="0"/>
              <a:t> </a:t>
            </a:r>
            <a:r>
              <a:rPr lang="nb-NO" sz="3400" dirty="0" err="1" smtClean="0"/>
              <a:t>of</a:t>
            </a:r>
            <a:r>
              <a:rPr lang="nb-NO" sz="3400" dirty="0" smtClean="0"/>
              <a:t> </a:t>
            </a:r>
            <a:r>
              <a:rPr lang="nb-NO" sz="3400" dirty="0" err="1" smtClean="0"/>
              <a:t>Wave</a:t>
            </a:r>
            <a:r>
              <a:rPr lang="nb-NO" sz="3400" dirty="0" smtClean="0"/>
              <a:t> </a:t>
            </a:r>
            <a:r>
              <a:rPr lang="nb-NO" sz="3400" dirty="0" err="1" smtClean="0"/>
              <a:t>Loads</a:t>
            </a:r>
            <a:r>
              <a:rPr lang="nb-NO" sz="3400" dirty="0" smtClean="0"/>
              <a:t> in DP </a:t>
            </a:r>
            <a:endParaRPr lang="en-US" sz="3400" dirty="0" smtClean="0"/>
          </a:p>
        </p:txBody>
      </p:sp>
      <p:pic>
        <p:nvPicPr>
          <p:cNvPr id="2061" name="Picture 4"/>
          <p:cNvPicPr>
            <a:picLocks noChangeAspect="1" noChangeArrowheads="1"/>
          </p:cNvPicPr>
          <p:nvPr/>
        </p:nvPicPr>
        <p:blipFill>
          <a:blip r:embed="rId4"/>
          <a:srcRect/>
          <a:stretch>
            <a:fillRect/>
          </a:stretch>
        </p:blipFill>
        <p:spPr bwMode="auto">
          <a:xfrm>
            <a:off x="2989263" y="3198813"/>
            <a:ext cx="1852612" cy="836612"/>
          </a:xfrm>
          <a:prstGeom prst="rect">
            <a:avLst/>
          </a:prstGeom>
          <a:noFill/>
          <a:ln w="25400">
            <a:solidFill>
              <a:schemeClr val="tx1"/>
            </a:solidFill>
            <a:miter lim="800000"/>
            <a:headEnd/>
            <a:tailEnd/>
          </a:ln>
        </p:spPr>
      </p:pic>
      <p:grpSp>
        <p:nvGrpSpPr>
          <p:cNvPr id="2062" name="Group 5"/>
          <p:cNvGrpSpPr>
            <a:grpSpLocks/>
          </p:cNvGrpSpPr>
          <p:nvPr/>
        </p:nvGrpSpPr>
        <p:grpSpPr bwMode="auto">
          <a:xfrm>
            <a:off x="4608513" y="1079500"/>
            <a:ext cx="1679575" cy="1162050"/>
            <a:chOff x="2895" y="2642"/>
            <a:chExt cx="1651" cy="1004"/>
          </a:xfrm>
        </p:grpSpPr>
        <p:sp>
          <p:nvSpPr>
            <p:cNvPr id="2096" name="Rectangle 6"/>
            <p:cNvSpPr>
              <a:spLocks noChangeArrowheads="1"/>
            </p:cNvSpPr>
            <p:nvPr/>
          </p:nvSpPr>
          <p:spPr bwMode="auto">
            <a:xfrm>
              <a:off x="2895" y="2642"/>
              <a:ext cx="1651" cy="1004"/>
            </a:xfrm>
            <a:prstGeom prst="rect">
              <a:avLst/>
            </a:prstGeom>
            <a:solidFill>
              <a:srgbClr val="DDDDDD"/>
            </a:solidFill>
            <a:ln w="12700">
              <a:solidFill>
                <a:schemeClr val="tx2"/>
              </a:solidFill>
              <a:miter lim="800000"/>
              <a:headEnd/>
              <a:tailEnd/>
            </a:ln>
          </p:spPr>
          <p:txBody>
            <a:bodyPr wrap="none" lIns="90488" tIns="44450" rIns="90488" bIns="44450" anchor="ctr"/>
            <a:lstStyle/>
            <a:p>
              <a:endParaRPr lang="en-US"/>
            </a:p>
          </p:txBody>
        </p:sp>
        <p:grpSp>
          <p:nvGrpSpPr>
            <p:cNvPr id="2097" name="Group 7"/>
            <p:cNvGrpSpPr>
              <a:grpSpLocks/>
            </p:cNvGrpSpPr>
            <p:nvPr/>
          </p:nvGrpSpPr>
          <p:grpSpPr bwMode="auto">
            <a:xfrm>
              <a:off x="3032" y="3082"/>
              <a:ext cx="1282" cy="202"/>
              <a:chOff x="3382" y="3351"/>
              <a:chExt cx="1282" cy="202"/>
            </a:xfrm>
          </p:grpSpPr>
          <p:sp>
            <p:nvSpPr>
              <p:cNvPr id="2100" name="Freeform 8"/>
              <p:cNvSpPr>
                <a:spLocks/>
              </p:cNvSpPr>
              <p:nvPr/>
            </p:nvSpPr>
            <p:spPr bwMode="auto">
              <a:xfrm>
                <a:off x="3382" y="3376"/>
                <a:ext cx="1113" cy="177"/>
              </a:xfrm>
              <a:custGeom>
                <a:avLst/>
                <a:gdLst>
                  <a:gd name="T0" fmla="*/ 47 w 829"/>
                  <a:gd name="T1" fmla="*/ 34 h 177"/>
                  <a:gd name="T2" fmla="*/ 85 w 829"/>
                  <a:gd name="T3" fmla="*/ 23 h 177"/>
                  <a:gd name="T4" fmla="*/ 124 w 829"/>
                  <a:gd name="T5" fmla="*/ 73 h 177"/>
                  <a:gd name="T6" fmla="*/ 201 w 829"/>
                  <a:gd name="T7" fmla="*/ 160 h 177"/>
                  <a:gd name="T8" fmla="*/ 262 w 829"/>
                  <a:gd name="T9" fmla="*/ 104 h 177"/>
                  <a:gd name="T10" fmla="*/ 302 w 829"/>
                  <a:gd name="T11" fmla="*/ 38 h 177"/>
                  <a:gd name="T12" fmla="*/ 325 w 829"/>
                  <a:gd name="T13" fmla="*/ 25 h 177"/>
                  <a:gd name="T14" fmla="*/ 356 w 829"/>
                  <a:gd name="T15" fmla="*/ 81 h 177"/>
                  <a:gd name="T16" fmla="*/ 381 w 829"/>
                  <a:gd name="T17" fmla="*/ 144 h 177"/>
                  <a:gd name="T18" fmla="*/ 422 w 829"/>
                  <a:gd name="T19" fmla="*/ 177 h 177"/>
                  <a:gd name="T20" fmla="*/ 467 w 829"/>
                  <a:gd name="T21" fmla="*/ 126 h 177"/>
                  <a:gd name="T22" fmla="*/ 529 w 829"/>
                  <a:gd name="T23" fmla="*/ 21 h 177"/>
                  <a:gd name="T24" fmla="*/ 549 w 829"/>
                  <a:gd name="T25" fmla="*/ 25 h 177"/>
                  <a:gd name="T26" fmla="*/ 560 w 829"/>
                  <a:gd name="T27" fmla="*/ 82 h 177"/>
                  <a:gd name="T28" fmla="*/ 588 w 829"/>
                  <a:gd name="T29" fmla="*/ 164 h 177"/>
                  <a:gd name="T30" fmla="*/ 636 w 829"/>
                  <a:gd name="T31" fmla="*/ 143 h 177"/>
                  <a:gd name="T32" fmla="*/ 686 w 829"/>
                  <a:gd name="T33" fmla="*/ 79 h 177"/>
                  <a:gd name="T34" fmla="*/ 738 w 829"/>
                  <a:gd name="T35" fmla="*/ 21 h 177"/>
                  <a:gd name="T36" fmla="*/ 769 w 829"/>
                  <a:gd name="T37" fmla="*/ 36 h 177"/>
                  <a:gd name="T38" fmla="*/ 800 w 829"/>
                  <a:gd name="T39" fmla="*/ 80 h 177"/>
                  <a:gd name="T40" fmla="*/ 834 w 829"/>
                  <a:gd name="T41" fmla="*/ 122 h 177"/>
                  <a:gd name="T42" fmla="*/ 883 w 829"/>
                  <a:gd name="T43" fmla="*/ 112 h 177"/>
                  <a:gd name="T44" fmla="*/ 917 w 829"/>
                  <a:gd name="T45" fmla="*/ 72 h 177"/>
                  <a:gd name="T46" fmla="*/ 949 w 829"/>
                  <a:gd name="T47" fmla="*/ 45 h 177"/>
                  <a:gd name="T48" fmla="*/ 977 w 829"/>
                  <a:gd name="T49" fmla="*/ 68 h 177"/>
                  <a:gd name="T50" fmla="*/ 1004 w 829"/>
                  <a:gd name="T51" fmla="*/ 109 h 177"/>
                  <a:gd name="T52" fmla="*/ 1041 w 829"/>
                  <a:gd name="T53" fmla="*/ 143 h 177"/>
                  <a:gd name="T54" fmla="*/ 1101 w 829"/>
                  <a:gd name="T55" fmla="*/ 106 h 177"/>
                  <a:gd name="T56" fmla="*/ 1065 w 829"/>
                  <a:gd name="T57" fmla="*/ 127 h 177"/>
                  <a:gd name="T58" fmla="*/ 1043 w 829"/>
                  <a:gd name="T59" fmla="*/ 134 h 177"/>
                  <a:gd name="T60" fmla="*/ 1015 w 829"/>
                  <a:gd name="T61" fmla="*/ 98 h 177"/>
                  <a:gd name="T62" fmla="*/ 989 w 829"/>
                  <a:gd name="T63" fmla="*/ 56 h 177"/>
                  <a:gd name="T64" fmla="*/ 941 w 829"/>
                  <a:gd name="T65" fmla="*/ 38 h 177"/>
                  <a:gd name="T66" fmla="*/ 897 w 829"/>
                  <a:gd name="T67" fmla="*/ 75 h 177"/>
                  <a:gd name="T68" fmla="*/ 866 w 829"/>
                  <a:gd name="T69" fmla="*/ 112 h 177"/>
                  <a:gd name="T70" fmla="*/ 839 w 829"/>
                  <a:gd name="T71" fmla="*/ 112 h 177"/>
                  <a:gd name="T72" fmla="*/ 808 w 829"/>
                  <a:gd name="T73" fmla="*/ 68 h 177"/>
                  <a:gd name="T74" fmla="*/ 776 w 829"/>
                  <a:gd name="T75" fmla="*/ 21 h 177"/>
                  <a:gd name="T76" fmla="*/ 712 w 829"/>
                  <a:gd name="T77" fmla="*/ 27 h 177"/>
                  <a:gd name="T78" fmla="*/ 661 w 829"/>
                  <a:gd name="T79" fmla="*/ 88 h 177"/>
                  <a:gd name="T80" fmla="*/ 603 w 829"/>
                  <a:gd name="T81" fmla="*/ 157 h 177"/>
                  <a:gd name="T82" fmla="*/ 596 w 829"/>
                  <a:gd name="T83" fmla="*/ 154 h 177"/>
                  <a:gd name="T84" fmla="*/ 575 w 829"/>
                  <a:gd name="T85" fmla="*/ 68 h 177"/>
                  <a:gd name="T86" fmla="*/ 557 w 829"/>
                  <a:gd name="T87" fmla="*/ 6 h 177"/>
                  <a:gd name="T88" fmla="*/ 501 w 829"/>
                  <a:gd name="T89" fmla="*/ 36 h 177"/>
                  <a:gd name="T90" fmla="*/ 447 w 829"/>
                  <a:gd name="T91" fmla="*/ 131 h 177"/>
                  <a:gd name="T92" fmla="*/ 422 w 829"/>
                  <a:gd name="T93" fmla="*/ 168 h 177"/>
                  <a:gd name="T94" fmla="*/ 395 w 829"/>
                  <a:gd name="T95" fmla="*/ 135 h 177"/>
                  <a:gd name="T96" fmla="*/ 368 w 829"/>
                  <a:gd name="T97" fmla="*/ 72 h 177"/>
                  <a:gd name="T98" fmla="*/ 337 w 829"/>
                  <a:gd name="T99" fmla="*/ 17 h 177"/>
                  <a:gd name="T100" fmla="*/ 278 w 829"/>
                  <a:gd name="T101" fmla="*/ 45 h 177"/>
                  <a:gd name="T102" fmla="*/ 238 w 829"/>
                  <a:gd name="T103" fmla="*/ 114 h 177"/>
                  <a:gd name="T104" fmla="*/ 200 w 829"/>
                  <a:gd name="T105" fmla="*/ 149 h 177"/>
                  <a:gd name="T106" fmla="*/ 126 w 829"/>
                  <a:gd name="T107" fmla="*/ 48 h 177"/>
                  <a:gd name="T108" fmla="*/ 94 w 829"/>
                  <a:gd name="T109" fmla="*/ 15 h 177"/>
                  <a:gd name="T110" fmla="*/ 31 w 829"/>
                  <a:gd name="T111" fmla="*/ 29 h 177"/>
                  <a:gd name="T112" fmla="*/ 16 w 829"/>
                  <a:gd name="T113" fmla="*/ 88 h 17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29"/>
                  <a:gd name="T172" fmla="*/ 0 h 177"/>
                  <a:gd name="T173" fmla="*/ 829 w 829"/>
                  <a:gd name="T174" fmla="*/ 177 h 17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29" h="177">
                    <a:moveTo>
                      <a:pt x="12" y="88"/>
                    </a:moveTo>
                    <a:lnTo>
                      <a:pt x="14" y="82"/>
                    </a:lnTo>
                    <a:lnTo>
                      <a:pt x="15" y="78"/>
                    </a:lnTo>
                    <a:lnTo>
                      <a:pt x="17" y="72"/>
                    </a:lnTo>
                    <a:lnTo>
                      <a:pt x="21" y="59"/>
                    </a:lnTo>
                    <a:lnTo>
                      <a:pt x="23" y="56"/>
                    </a:lnTo>
                    <a:lnTo>
                      <a:pt x="26" y="52"/>
                    </a:lnTo>
                    <a:lnTo>
                      <a:pt x="32" y="38"/>
                    </a:lnTo>
                    <a:lnTo>
                      <a:pt x="35" y="34"/>
                    </a:lnTo>
                    <a:lnTo>
                      <a:pt x="35" y="32"/>
                    </a:lnTo>
                    <a:lnTo>
                      <a:pt x="38" y="30"/>
                    </a:lnTo>
                    <a:lnTo>
                      <a:pt x="41" y="25"/>
                    </a:lnTo>
                    <a:lnTo>
                      <a:pt x="45" y="23"/>
                    </a:lnTo>
                    <a:lnTo>
                      <a:pt x="49" y="20"/>
                    </a:lnTo>
                    <a:lnTo>
                      <a:pt x="58" y="20"/>
                    </a:lnTo>
                    <a:lnTo>
                      <a:pt x="64" y="24"/>
                    </a:lnTo>
                    <a:lnTo>
                      <a:pt x="64" y="23"/>
                    </a:lnTo>
                    <a:lnTo>
                      <a:pt x="63" y="23"/>
                    </a:lnTo>
                    <a:lnTo>
                      <a:pt x="64" y="23"/>
                    </a:lnTo>
                    <a:lnTo>
                      <a:pt x="66" y="25"/>
                    </a:lnTo>
                    <a:lnTo>
                      <a:pt x="69" y="27"/>
                    </a:lnTo>
                    <a:lnTo>
                      <a:pt x="69" y="30"/>
                    </a:lnTo>
                    <a:lnTo>
                      <a:pt x="72" y="34"/>
                    </a:lnTo>
                    <a:lnTo>
                      <a:pt x="73" y="37"/>
                    </a:lnTo>
                    <a:lnTo>
                      <a:pt x="82" y="51"/>
                    </a:lnTo>
                    <a:lnTo>
                      <a:pt x="84" y="56"/>
                    </a:lnTo>
                    <a:lnTo>
                      <a:pt x="92" y="73"/>
                    </a:lnTo>
                    <a:lnTo>
                      <a:pt x="95" y="80"/>
                    </a:lnTo>
                    <a:lnTo>
                      <a:pt x="101" y="91"/>
                    </a:lnTo>
                    <a:lnTo>
                      <a:pt x="104" y="98"/>
                    </a:lnTo>
                    <a:lnTo>
                      <a:pt x="119" y="127"/>
                    </a:lnTo>
                    <a:lnTo>
                      <a:pt x="130" y="141"/>
                    </a:lnTo>
                    <a:lnTo>
                      <a:pt x="138" y="151"/>
                    </a:lnTo>
                    <a:lnTo>
                      <a:pt x="140" y="153"/>
                    </a:lnTo>
                    <a:lnTo>
                      <a:pt x="144" y="157"/>
                    </a:lnTo>
                    <a:lnTo>
                      <a:pt x="150" y="160"/>
                    </a:lnTo>
                    <a:lnTo>
                      <a:pt x="156" y="160"/>
                    </a:lnTo>
                    <a:lnTo>
                      <a:pt x="159" y="158"/>
                    </a:lnTo>
                    <a:lnTo>
                      <a:pt x="165" y="154"/>
                    </a:lnTo>
                    <a:lnTo>
                      <a:pt x="176" y="143"/>
                    </a:lnTo>
                    <a:lnTo>
                      <a:pt x="177" y="137"/>
                    </a:lnTo>
                    <a:lnTo>
                      <a:pt x="180" y="134"/>
                    </a:lnTo>
                    <a:lnTo>
                      <a:pt x="189" y="116"/>
                    </a:lnTo>
                    <a:lnTo>
                      <a:pt x="192" y="109"/>
                    </a:lnTo>
                    <a:lnTo>
                      <a:pt x="195" y="104"/>
                    </a:lnTo>
                    <a:lnTo>
                      <a:pt x="198" y="97"/>
                    </a:lnTo>
                    <a:lnTo>
                      <a:pt x="199" y="91"/>
                    </a:lnTo>
                    <a:lnTo>
                      <a:pt x="208" y="71"/>
                    </a:lnTo>
                    <a:lnTo>
                      <a:pt x="211" y="65"/>
                    </a:lnTo>
                    <a:lnTo>
                      <a:pt x="214" y="59"/>
                    </a:lnTo>
                    <a:lnTo>
                      <a:pt x="217" y="53"/>
                    </a:lnTo>
                    <a:lnTo>
                      <a:pt x="219" y="47"/>
                    </a:lnTo>
                    <a:lnTo>
                      <a:pt x="222" y="44"/>
                    </a:lnTo>
                    <a:lnTo>
                      <a:pt x="225" y="38"/>
                    </a:lnTo>
                    <a:lnTo>
                      <a:pt x="229" y="29"/>
                    </a:lnTo>
                    <a:lnTo>
                      <a:pt x="232" y="27"/>
                    </a:lnTo>
                    <a:lnTo>
                      <a:pt x="235" y="24"/>
                    </a:lnTo>
                    <a:lnTo>
                      <a:pt x="236" y="21"/>
                    </a:lnTo>
                    <a:lnTo>
                      <a:pt x="239" y="20"/>
                    </a:lnTo>
                    <a:lnTo>
                      <a:pt x="241" y="20"/>
                    </a:lnTo>
                    <a:lnTo>
                      <a:pt x="239" y="20"/>
                    </a:lnTo>
                    <a:lnTo>
                      <a:pt x="242" y="21"/>
                    </a:lnTo>
                    <a:lnTo>
                      <a:pt x="242" y="25"/>
                    </a:lnTo>
                    <a:lnTo>
                      <a:pt x="245" y="28"/>
                    </a:lnTo>
                    <a:lnTo>
                      <a:pt x="248" y="36"/>
                    </a:lnTo>
                    <a:lnTo>
                      <a:pt x="251" y="42"/>
                    </a:lnTo>
                    <a:lnTo>
                      <a:pt x="253" y="47"/>
                    </a:lnTo>
                    <a:lnTo>
                      <a:pt x="256" y="54"/>
                    </a:lnTo>
                    <a:lnTo>
                      <a:pt x="257" y="60"/>
                    </a:lnTo>
                    <a:lnTo>
                      <a:pt x="260" y="66"/>
                    </a:lnTo>
                    <a:lnTo>
                      <a:pt x="262" y="74"/>
                    </a:lnTo>
                    <a:lnTo>
                      <a:pt x="265" y="81"/>
                    </a:lnTo>
                    <a:lnTo>
                      <a:pt x="266" y="88"/>
                    </a:lnTo>
                    <a:lnTo>
                      <a:pt x="269" y="96"/>
                    </a:lnTo>
                    <a:lnTo>
                      <a:pt x="271" y="104"/>
                    </a:lnTo>
                    <a:lnTo>
                      <a:pt x="274" y="110"/>
                    </a:lnTo>
                    <a:lnTo>
                      <a:pt x="275" y="117"/>
                    </a:lnTo>
                    <a:lnTo>
                      <a:pt x="278" y="124"/>
                    </a:lnTo>
                    <a:lnTo>
                      <a:pt x="279" y="131"/>
                    </a:lnTo>
                    <a:lnTo>
                      <a:pt x="282" y="137"/>
                    </a:lnTo>
                    <a:lnTo>
                      <a:pt x="284" y="144"/>
                    </a:lnTo>
                    <a:lnTo>
                      <a:pt x="287" y="150"/>
                    </a:lnTo>
                    <a:lnTo>
                      <a:pt x="288" y="154"/>
                    </a:lnTo>
                    <a:lnTo>
                      <a:pt x="291" y="159"/>
                    </a:lnTo>
                    <a:lnTo>
                      <a:pt x="293" y="164"/>
                    </a:lnTo>
                    <a:lnTo>
                      <a:pt x="296" y="168"/>
                    </a:lnTo>
                    <a:lnTo>
                      <a:pt x="299" y="172"/>
                    </a:lnTo>
                    <a:lnTo>
                      <a:pt x="303" y="173"/>
                    </a:lnTo>
                    <a:lnTo>
                      <a:pt x="308" y="177"/>
                    </a:lnTo>
                    <a:lnTo>
                      <a:pt x="314" y="177"/>
                    </a:lnTo>
                    <a:lnTo>
                      <a:pt x="318" y="175"/>
                    </a:lnTo>
                    <a:lnTo>
                      <a:pt x="320" y="171"/>
                    </a:lnTo>
                    <a:lnTo>
                      <a:pt x="323" y="170"/>
                    </a:lnTo>
                    <a:lnTo>
                      <a:pt x="325" y="166"/>
                    </a:lnTo>
                    <a:lnTo>
                      <a:pt x="336" y="152"/>
                    </a:lnTo>
                    <a:lnTo>
                      <a:pt x="339" y="145"/>
                    </a:lnTo>
                    <a:lnTo>
                      <a:pt x="342" y="139"/>
                    </a:lnTo>
                    <a:lnTo>
                      <a:pt x="345" y="133"/>
                    </a:lnTo>
                    <a:lnTo>
                      <a:pt x="348" y="126"/>
                    </a:lnTo>
                    <a:lnTo>
                      <a:pt x="351" y="118"/>
                    </a:lnTo>
                    <a:lnTo>
                      <a:pt x="354" y="112"/>
                    </a:lnTo>
                    <a:lnTo>
                      <a:pt x="360" y="96"/>
                    </a:lnTo>
                    <a:lnTo>
                      <a:pt x="363" y="89"/>
                    </a:lnTo>
                    <a:lnTo>
                      <a:pt x="371" y="65"/>
                    </a:lnTo>
                    <a:lnTo>
                      <a:pt x="374" y="60"/>
                    </a:lnTo>
                    <a:lnTo>
                      <a:pt x="379" y="53"/>
                    </a:lnTo>
                    <a:lnTo>
                      <a:pt x="385" y="38"/>
                    </a:lnTo>
                    <a:lnTo>
                      <a:pt x="394" y="21"/>
                    </a:lnTo>
                    <a:lnTo>
                      <a:pt x="395" y="18"/>
                    </a:lnTo>
                    <a:lnTo>
                      <a:pt x="400" y="12"/>
                    </a:lnTo>
                    <a:lnTo>
                      <a:pt x="404" y="9"/>
                    </a:lnTo>
                    <a:lnTo>
                      <a:pt x="406" y="9"/>
                    </a:lnTo>
                    <a:lnTo>
                      <a:pt x="403" y="9"/>
                    </a:lnTo>
                    <a:lnTo>
                      <a:pt x="403" y="8"/>
                    </a:lnTo>
                    <a:lnTo>
                      <a:pt x="403" y="10"/>
                    </a:lnTo>
                    <a:lnTo>
                      <a:pt x="407" y="19"/>
                    </a:lnTo>
                    <a:lnTo>
                      <a:pt x="409" y="25"/>
                    </a:lnTo>
                    <a:lnTo>
                      <a:pt x="410" y="28"/>
                    </a:lnTo>
                    <a:lnTo>
                      <a:pt x="410" y="34"/>
                    </a:lnTo>
                    <a:lnTo>
                      <a:pt x="412" y="42"/>
                    </a:lnTo>
                    <a:lnTo>
                      <a:pt x="413" y="46"/>
                    </a:lnTo>
                    <a:lnTo>
                      <a:pt x="413" y="53"/>
                    </a:lnTo>
                    <a:lnTo>
                      <a:pt x="415" y="61"/>
                    </a:lnTo>
                    <a:lnTo>
                      <a:pt x="416" y="68"/>
                    </a:lnTo>
                    <a:lnTo>
                      <a:pt x="416" y="74"/>
                    </a:lnTo>
                    <a:lnTo>
                      <a:pt x="417" y="82"/>
                    </a:lnTo>
                    <a:lnTo>
                      <a:pt x="417" y="89"/>
                    </a:lnTo>
                    <a:lnTo>
                      <a:pt x="419" y="98"/>
                    </a:lnTo>
                    <a:lnTo>
                      <a:pt x="420" y="104"/>
                    </a:lnTo>
                    <a:lnTo>
                      <a:pt x="420" y="110"/>
                    </a:lnTo>
                    <a:lnTo>
                      <a:pt x="425" y="132"/>
                    </a:lnTo>
                    <a:lnTo>
                      <a:pt x="428" y="143"/>
                    </a:lnTo>
                    <a:lnTo>
                      <a:pt x="432" y="157"/>
                    </a:lnTo>
                    <a:lnTo>
                      <a:pt x="435" y="160"/>
                    </a:lnTo>
                    <a:lnTo>
                      <a:pt x="438" y="164"/>
                    </a:lnTo>
                    <a:lnTo>
                      <a:pt x="441" y="166"/>
                    </a:lnTo>
                    <a:lnTo>
                      <a:pt x="444" y="168"/>
                    </a:lnTo>
                    <a:lnTo>
                      <a:pt x="447" y="168"/>
                    </a:lnTo>
                    <a:lnTo>
                      <a:pt x="452" y="167"/>
                    </a:lnTo>
                    <a:lnTo>
                      <a:pt x="452" y="166"/>
                    </a:lnTo>
                    <a:lnTo>
                      <a:pt x="455" y="164"/>
                    </a:lnTo>
                    <a:lnTo>
                      <a:pt x="458" y="163"/>
                    </a:lnTo>
                    <a:lnTo>
                      <a:pt x="466" y="152"/>
                    </a:lnTo>
                    <a:lnTo>
                      <a:pt x="474" y="143"/>
                    </a:lnTo>
                    <a:lnTo>
                      <a:pt x="478" y="137"/>
                    </a:lnTo>
                    <a:lnTo>
                      <a:pt x="484" y="126"/>
                    </a:lnTo>
                    <a:lnTo>
                      <a:pt x="489" y="119"/>
                    </a:lnTo>
                    <a:lnTo>
                      <a:pt x="492" y="113"/>
                    </a:lnTo>
                    <a:lnTo>
                      <a:pt x="496" y="106"/>
                    </a:lnTo>
                    <a:lnTo>
                      <a:pt x="499" y="99"/>
                    </a:lnTo>
                    <a:lnTo>
                      <a:pt x="504" y="92"/>
                    </a:lnTo>
                    <a:lnTo>
                      <a:pt x="507" y="86"/>
                    </a:lnTo>
                    <a:lnTo>
                      <a:pt x="511" y="79"/>
                    </a:lnTo>
                    <a:lnTo>
                      <a:pt x="514" y="72"/>
                    </a:lnTo>
                    <a:lnTo>
                      <a:pt x="523" y="59"/>
                    </a:lnTo>
                    <a:lnTo>
                      <a:pt x="526" y="53"/>
                    </a:lnTo>
                    <a:lnTo>
                      <a:pt x="530" y="47"/>
                    </a:lnTo>
                    <a:lnTo>
                      <a:pt x="533" y="42"/>
                    </a:lnTo>
                    <a:lnTo>
                      <a:pt x="538" y="36"/>
                    </a:lnTo>
                    <a:lnTo>
                      <a:pt x="539" y="32"/>
                    </a:lnTo>
                    <a:lnTo>
                      <a:pt x="544" y="27"/>
                    </a:lnTo>
                    <a:lnTo>
                      <a:pt x="550" y="21"/>
                    </a:lnTo>
                    <a:lnTo>
                      <a:pt x="551" y="19"/>
                    </a:lnTo>
                    <a:lnTo>
                      <a:pt x="556" y="19"/>
                    </a:lnTo>
                    <a:lnTo>
                      <a:pt x="558" y="18"/>
                    </a:lnTo>
                    <a:lnTo>
                      <a:pt x="556" y="18"/>
                    </a:lnTo>
                    <a:lnTo>
                      <a:pt x="560" y="18"/>
                    </a:lnTo>
                    <a:lnTo>
                      <a:pt x="566" y="23"/>
                    </a:lnTo>
                    <a:lnTo>
                      <a:pt x="566" y="26"/>
                    </a:lnTo>
                    <a:lnTo>
                      <a:pt x="572" y="33"/>
                    </a:lnTo>
                    <a:lnTo>
                      <a:pt x="573" y="36"/>
                    </a:lnTo>
                    <a:lnTo>
                      <a:pt x="576" y="41"/>
                    </a:lnTo>
                    <a:lnTo>
                      <a:pt x="578" y="45"/>
                    </a:lnTo>
                    <a:lnTo>
                      <a:pt x="581" y="51"/>
                    </a:lnTo>
                    <a:lnTo>
                      <a:pt x="584" y="55"/>
                    </a:lnTo>
                    <a:lnTo>
                      <a:pt x="585" y="60"/>
                    </a:lnTo>
                    <a:lnTo>
                      <a:pt x="588" y="65"/>
                    </a:lnTo>
                    <a:lnTo>
                      <a:pt x="590" y="70"/>
                    </a:lnTo>
                    <a:lnTo>
                      <a:pt x="593" y="77"/>
                    </a:lnTo>
                    <a:lnTo>
                      <a:pt x="596" y="80"/>
                    </a:lnTo>
                    <a:lnTo>
                      <a:pt x="597" y="86"/>
                    </a:lnTo>
                    <a:lnTo>
                      <a:pt x="600" y="90"/>
                    </a:lnTo>
                    <a:lnTo>
                      <a:pt x="602" y="95"/>
                    </a:lnTo>
                    <a:lnTo>
                      <a:pt x="607" y="104"/>
                    </a:lnTo>
                    <a:lnTo>
                      <a:pt x="609" y="109"/>
                    </a:lnTo>
                    <a:lnTo>
                      <a:pt x="612" y="113"/>
                    </a:lnTo>
                    <a:lnTo>
                      <a:pt x="613" y="116"/>
                    </a:lnTo>
                    <a:lnTo>
                      <a:pt x="618" y="121"/>
                    </a:lnTo>
                    <a:lnTo>
                      <a:pt x="621" y="122"/>
                    </a:lnTo>
                    <a:lnTo>
                      <a:pt x="622" y="125"/>
                    </a:lnTo>
                    <a:lnTo>
                      <a:pt x="630" y="128"/>
                    </a:lnTo>
                    <a:lnTo>
                      <a:pt x="639" y="128"/>
                    </a:lnTo>
                    <a:lnTo>
                      <a:pt x="643" y="126"/>
                    </a:lnTo>
                    <a:lnTo>
                      <a:pt x="649" y="122"/>
                    </a:lnTo>
                    <a:lnTo>
                      <a:pt x="651" y="119"/>
                    </a:lnTo>
                    <a:lnTo>
                      <a:pt x="653" y="118"/>
                    </a:lnTo>
                    <a:lnTo>
                      <a:pt x="656" y="114"/>
                    </a:lnTo>
                    <a:lnTo>
                      <a:pt x="658" y="112"/>
                    </a:lnTo>
                    <a:lnTo>
                      <a:pt x="661" y="108"/>
                    </a:lnTo>
                    <a:lnTo>
                      <a:pt x="665" y="104"/>
                    </a:lnTo>
                    <a:lnTo>
                      <a:pt x="667" y="100"/>
                    </a:lnTo>
                    <a:lnTo>
                      <a:pt x="668" y="97"/>
                    </a:lnTo>
                    <a:lnTo>
                      <a:pt x="673" y="92"/>
                    </a:lnTo>
                    <a:lnTo>
                      <a:pt x="674" y="89"/>
                    </a:lnTo>
                    <a:lnTo>
                      <a:pt x="680" y="80"/>
                    </a:lnTo>
                    <a:lnTo>
                      <a:pt x="682" y="77"/>
                    </a:lnTo>
                    <a:lnTo>
                      <a:pt x="683" y="72"/>
                    </a:lnTo>
                    <a:lnTo>
                      <a:pt x="686" y="69"/>
                    </a:lnTo>
                    <a:lnTo>
                      <a:pt x="691" y="64"/>
                    </a:lnTo>
                    <a:lnTo>
                      <a:pt x="692" y="61"/>
                    </a:lnTo>
                    <a:lnTo>
                      <a:pt x="694" y="59"/>
                    </a:lnTo>
                    <a:lnTo>
                      <a:pt x="697" y="55"/>
                    </a:lnTo>
                    <a:lnTo>
                      <a:pt x="698" y="52"/>
                    </a:lnTo>
                    <a:lnTo>
                      <a:pt x="702" y="48"/>
                    </a:lnTo>
                    <a:lnTo>
                      <a:pt x="707" y="47"/>
                    </a:lnTo>
                    <a:lnTo>
                      <a:pt x="707" y="45"/>
                    </a:lnTo>
                    <a:lnTo>
                      <a:pt x="713" y="46"/>
                    </a:lnTo>
                    <a:lnTo>
                      <a:pt x="711" y="46"/>
                    </a:lnTo>
                    <a:lnTo>
                      <a:pt x="714" y="46"/>
                    </a:lnTo>
                    <a:lnTo>
                      <a:pt x="717" y="48"/>
                    </a:lnTo>
                    <a:lnTo>
                      <a:pt x="719" y="51"/>
                    </a:lnTo>
                    <a:lnTo>
                      <a:pt x="722" y="54"/>
                    </a:lnTo>
                    <a:lnTo>
                      <a:pt x="725" y="61"/>
                    </a:lnTo>
                    <a:lnTo>
                      <a:pt x="726" y="63"/>
                    </a:lnTo>
                    <a:lnTo>
                      <a:pt x="728" y="68"/>
                    </a:lnTo>
                    <a:lnTo>
                      <a:pt x="731" y="72"/>
                    </a:lnTo>
                    <a:lnTo>
                      <a:pt x="732" y="77"/>
                    </a:lnTo>
                    <a:lnTo>
                      <a:pt x="735" y="81"/>
                    </a:lnTo>
                    <a:lnTo>
                      <a:pt x="737" y="86"/>
                    </a:lnTo>
                    <a:lnTo>
                      <a:pt x="740" y="90"/>
                    </a:lnTo>
                    <a:lnTo>
                      <a:pt x="741" y="96"/>
                    </a:lnTo>
                    <a:lnTo>
                      <a:pt x="744" y="100"/>
                    </a:lnTo>
                    <a:lnTo>
                      <a:pt x="745" y="105"/>
                    </a:lnTo>
                    <a:lnTo>
                      <a:pt x="748" y="109"/>
                    </a:lnTo>
                    <a:lnTo>
                      <a:pt x="750" y="114"/>
                    </a:lnTo>
                    <a:lnTo>
                      <a:pt x="756" y="124"/>
                    </a:lnTo>
                    <a:lnTo>
                      <a:pt x="757" y="127"/>
                    </a:lnTo>
                    <a:lnTo>
                      <a:pt x="760" y="131"/>
                    </a:lnTo>
                    <a:lnTo>
                      <a:pt x="762" y="134"/>
                    </a:lnTo>
                    <a:lnTo>
                      <a:pt x="766" y="139"/>
                    </a:lnTo>
                    <a:lnTo>
                      <a:pt x="771" y="141"/>
                    </a:lnTo>
                    <a:lnTo>
                      <a:pt x="774" y="142"/>
                    </a:lnTo>
                    <a:lnTo>
                      <a:pt x="775" y="143"/>
                    </a:lnTo>
                    <a:lnTo>
                      <a:pt x="780" y="145"/>
                    </a:lnTo>
                    <a:lnTo>
                      <a:pt x="790" y="145"/>
                    </a:lnTo>
                    <a:lnTo>
                      <a:pt x="793" y="143"/>
                    </a:lnTo>
                    <a:lnTo>
                      <a:pt x="793" y="141"/>
                    </a:lnTo>
                    <a:lnTo>
                      <a:pt x="796" y="140"/>
                    </a:lnTo>
                    <a:lnTo>
                      <a:pt x="802" y="132"/>
                    </a:lnTo>
                    <a:lnTo>
                      <a:pt x="812" y="118"/>
                    </a:lnTo>
                    <a:lnTo>
                      <a:pt x="815" y="112"/>
                    </a:lnTo>
                    <a:lnTo>
                      <a:pt x="820" y="106"/>
                    </a:lnTo>
                    <a:lnTo>
                      <a:pt x="823" y="98"/>
                    </a:lnTo>
                    <a:lnTo>
                      <a:pt x="826" y="92"/>
                    </a:lnTo>
                    <a:lnTo>
                      <a:pt x="829" y="84"/>
                    </a:lnTo>
                    <a:lnTo>
                      <a:pt x="814" y="90"/>
                    </a:lnTo>
                    <a:lnTo>
                      <a:pt x="811" y="96"/>
                    </a:lnTo>
                    <a:lnTo>
                      <a:pt x="808" y="101"/>
                    </a:lnTo>
                    <a:lnTo>
                      <a:pt x="803" y="107"/>
                    </a:lnTo>
                    <a:lnTo>
                      <a:pt x="800" y="114"/>
                    </a:lnTo>
                    <a:lnTo>
                      <a:pt x="793" y="127"/>
                    </a:lnTo>
                    <a:lnTo>
                      <a:pt x="787" y="133"/>
                    </a:lnTo>
                    <a:lnTo>
                      <a:pt x="784" y="136"/>
                    </a:lnTo>
                    <a:lnTo>
                      <a:pt x="781" y="139"/>
                    </a:lnTo>
                    <a:lnTo>
                      <a:pt x="784" y="137"/>
                    </a:lnTo>
                    <a:lnTo>
                      <a:pt x="786" y="136"/>
                    </a:lnTo>
                    <a:lnTo>
                      <a:pt x="787" y="136"/>
                    </a:lnTo>
                    <a:lnTo>
                      <a:pt x="781" y="136"/>
                    </a:lnTo>
                    <a:lnTo>
                      <a:pt x="780" y="135"/>
                    </a:lnTo>
                    <a:lnTo>
                      <a:pt x="777" y="134"/>
                    </a:lnTo>
                    <a:lnTo>
                      <a:pt x="775" y="132"/>
                    </a:lnTo>
                    <a:lnTo>
                      <a:pt x="774" y="130"/>
                    </a:lnTo>
                    <a:lnTo>
                      <a:pt x="772" y="126"/>
                    </a:lnTo>
                    <a:lnTo>
                      <a:pt x="769" y="123"/>
                    </a:lnTo>
                    <a:lnTo>
                      <a:pt x="768" y="119"/>
                    </a:lnTo>
                    <a:lnTo>
                      <a:pt x="762" y="112"/>
                    </a:lnTo>
                    <a:lnTo>
                      <a:pt x="760" y="107"/>
                    </a:lnTo>
                    <a:lnTo>
                      <a:pt x="757" y="103"/>
                    </a:lnTo>
                    <a:lnTo>
                      <a:pt x="756" y="98"/>
                    </a:lnTo>
                    <a:lnTo>
                      <a:pt x="753" y="94"/>
                    </a:lnTo>
                    <a:lnTo>
                      <a:pt x="751" y="88"/>
                    </a:lnTo>
                    <a:lnTo>
                      <a:pt x="748" y="83"/>
                    </a:lnTo>
                    <a:lnTo>
                      <a:pt x="747" y="79"/>
                    </a:lnTo>
                    <a:lnTo>
                      <a:pt x="744" y="74"/>
                    </a:lnTo>
                    <a:lnTo>
                      <a:pt x="743" y="70"/>
                    </a:lnTo>
                    <a:lnTo>
                      <a:pt x="740" y="65"/>
                    </a:lnTo>
                    <a:lnTo>
                      <a:pt x="738" y="61"/>
                    </a:lnTo>
                    <a:lnTo>
                      <a:pt x="737" y="56"/>
                    </a:lnTo>
                    <a:lnTo>
                      <a:pt x="731" y="50"/>
                    </a:lnTo>
                    <a:lnTo>
                      <a:pt x="728" y="46"/>
                    </a:lnTo>
                    <a:lnTo>
                      <a:pt x="726" y="44"/>
                    </a:lnTo>
                    <a:lnTo>
                      <a:pt x="720" y="39"/>
                    </a:lnTo>
                    <a:lnTo>
                      <a:pt x="716" y="37"/>
                    </a:lnTo>
                    <a:lnTo>
                      <a:pt x="713" y="37"/>
                    </a:lnTo>
                    <a:lnTo>
                      <a:pt x="714" y="37"/>
                    </a:lnTo>
                    <a:lnTo>
                      <a:pt x="713" y="37"/>
                    </a:lnTo>
                    <a:lnTo>
                      <a:pt x="701" y="38"/>
                    </a:lnTo>
                    <a:lnTo>
                      <a:pt x="689" y="47"/>
                    </a:lnTo>
                    <a:lnTo>
                      <a:pt x="688" y="51"/>
                    </a:lnTo>
                    <a:lnTo>
                      <a:pt x="685" y="52"/>
                    </a:lnTo>
                    <a:lnTo>
                      <a:pt x="680" y="56"/>
                    </a:lnTo>
                    <a:lnTo>
                      <a:pt x="679" y="60"/>
                    </a:lnTo>
                    <a:lnTo>
                      <a:pt x="677" y="64"/>
                    </a:lnTo>
                    <a:lnTo>
                      <a:pt x="674" y="68"/>
                    </a:lnTo>
                    <a:lnTo>
                      <a:pt x="670" y="72"/>
                    </a:lnTo>
                    <a:lnTo>
                      <a:pt x="668" y="75"/>
                    </a:lnTo>
                    <a:lnTo>
                      <a:pt x="662" y="84"/>
                    </a:lnTo>
                    <a:lnTo>
                      <a:pt x="661" y="88"/>
                    </a:lnTo>
                    <a:lnTo>
                      <a:pt x="659" y="92"/>
                    </a:lnTo>
                    <a:lnTo>
                      <a:pt x="655" y="96"/>
                    </a:lnTo>
                    <a:lnTo>
                      <a:pt x="653" y="99"/>
                    </a:lnTo>
                    <a:lnTo>
                      <a:pt x="652" y="104"/>
                    </a:lnTo>
                    <a:lnTo>
                      <a:pt x="649" y="107"/>
                    </a:lnTo>
                    <a:lnTo>
                      <a:pt x="648" y="109"/>
                    </a:lnTo>
                    <a:lnTo>
                      <a:pt x="645" y="112"/>
                    </a:lnTo>
                    <a:lnTo>
                      <a:pt x="642" y="115"/>
                    </a:lnTo>
                    <a:lnTo>
                      <a:pt x="640" y="117"/>
                    </a:lnTo>
                    <a:lnTo>
                      <a:pt x="637" y="119"/>
                    </a:lnTo>
                    <a:lnTo>
                      <a:pt x="633" y="119"/>
                    </a:lnTo>
                    <a:lnTo>
                      <a:pt x="636" y="119"/>
                    </a:lnTo>
                    <a:lnTo>
                      <a:pt x="631" y="118"/>
                    </a:lnTo>
                    <a:lnTo>
                      <a:pt x="630" y="117"/>
                    </a:lnTo>
                    <a:lnTo>
                      <a:pt x="627" y="114"/>
                    </a:lnTo>
                    <a:lnTo>
                      <a:pt x="625" y="112"/>
                    </a:lnTo>
                    <a:lnTo>
                      <a:pt x="624" y="108"/>
                    </a:lnTo>
                    <a:lnTo>
                      <a:pt x="621" y="105"/>
                    </a:lnTo>
                    <a:lnTo>
                      <a:pt x="619" y="101"/>
                    </a:lnTo>
                    <a:lnTo>
                      <a:pt x="613" y="92"/>
                    </a:lnTo>
                    <a:lnTo>
                      <a:pt x="612" y="88"/>
                    </a:lnTo>
                    <a:lnTo>
                      <a:pt x="609" y="83"/>
                    </a:lnTo>
                    <a:lnTo>
                      <a:pt x="607" y="78"/>
                    </a:lnTo>
                    <a:lnTo>
                      <a:pt x="604" y="72"/>
                    </a:lnTo>
                    <a:lnTo>
                      <a:pt x="602" y="68"/>
                    </a:lnTo>
                    <a:lnTo>
                      <a:pt x="600" y="63"/>
                    </a:lnTo>
                    <a:lnTo>
                      <a:pt x="597" y="57"/>
                    </a:lnTo>
                    <a:lnTo>
                      <a:pt x="596" y="53"/>
                    </a:lnTo>
                    <a:lnTo>
                      <a:pt x="593" y="46"/>
                    </a:lnTo>
                    <a:lnTo>
                      <a:pt x="590" y="43"/>
                    </a:lnTo>
                    <a:lnTo>
                      <a:pt x="588" y="38"/>
                    </a:lnTo>
                    <a:lnTo>
                      <a:pt x="585" y="34"/>
                    </a:lnTo>
                    <a:lnTo>
                      <a:pt x="584" y="28"/>
                    </a:lnTo>
                    <a:lnTo>
                      <a:pt x="578" y="21"/>
                    </a:lnTo>
                    <a:lnTo>
                      <a:pt x="575" y="18"/>
                    </a:lnTo>
                    <a:lnTo>
                      <a:pt x="566" y="11"/>
                    </a:lnTo>
                    <a:lnTo>
                      <a:pt x="561" y="9"/>
                    </a:lnTo>
                    <a:lnTo>
                      <a:pt x="553" y="9"/>
                    </a:lnTo>
                    <a:lnTo>
                      <a:pt x="550" y="10"/>
                    </a:lnTo>
                    <a:lnTo>
                      <a:pt x="545" y="12"/>
                    </a:lnTo>
                    <a:lnTo>
                      <a:pt x="541" y="15"/>
                    </a:lnTo>
                    <a:lnTo>
                      <a:pt x="535" y="23"/>
                    </a:lnTo>
                    <a:lnTo>
                      <a:pt x="530" y="27"/>
                    </a:lnTo>
                    <a:lnTo>
                      <a:pt x="526" y="32"/>
                    </a:lnTo>
                    <a:lnTo>
                      <a:pt x="521" y="37"/>
                    </a:lnTo>
                    <a:lnTo>
                      <a:pt x="518" y="43"/>
                    </a:lnTo>
                    <a:lnTo>
                      <a:pt x="514" y="48"/>
                    </a:lnTo>
                    <a:lnTo>
                      <a:pt x="511" y="54"/>
                    </a:lnTo>
                    <a:lnTo>
                      <a:pt x="502" y="68"/>
                    </a:lnTo>
                    <a:lnTo>
                      <a:pt x="499" y="74"/>
                    </a:lnTo>
                    <a:lnTo>
                      <a:pt x="495" y="81"/>
                    </a:lnTo>
                    <a:lnTo>
                      <a:pt x="492" y="88"/>
                    </a:lnTo>
                    <a:lnTo>
                      <a:pt x="487" y="95"/>
                    </a:lnTo>
                    <a:lnTo>
                      <a:pt x="484" y="101"/>
                    </a:lnTo>
                    <a:lnTo>
                      <a:pt x="480" y="108"/>
                    </a:lnTo>
                    <a:lnTo>
                      <a:pt x="477" y="115"/>
                    </a:lnTo>
                    <a:lnTo>
                      <a:pt x="472" y="122"/>
                    </a:lnTo>
                    <a:lnTo>
                      <a:pt x="466" y="133"/>
                    </a:lnTo>
                    <a:lnTo>
                      <a:pt x="462" y="139"/>
                    </a:lnTo>
                    <a:lnTo>
                      <a:pt x="458" y="148"/>
                    </a:lnTo>
                    <a:lnTo>
                      <a:pt x="449" y="157"/>
                    </a:lnTo>
                    <a:lnTo>
                      <a:pt x="449" y="158"/>
                    </a:lnTo>
                    <a:lnTo>
                      <a:pt x="446" y="159"/>
                    </a:lnTo>
                    <a:lnTo>
                      <a:pt x="443" y="160"/>
                    </a:lnTo>
                    <a:lnTo>
                      <a:pt x="447" y="159"/>
                    </a:lnTo>
                    <a:lnTo>
                      <a:pt x="450" y="159"/>
                    </a:lnTo>
                    <a:lnTo>
                      <a:pt x="447" y="159"/>
                    </a:lnTo>
                    <a:lnTo>
                      <a:pt x="447" y="158"/>
                    </a:lnTo>
                    <a:lnTo>
                      <a:pt x="444" y="155"/>
                    </a:lnTo>
                    <a:lnTo>
                      <a:pt x="444" y="154"/>
                    </a:lnTo>
                    <a:lnTo>
                      <a:pt x="440" y="141"/>
                    </a:lnTo>
                    <a:lnTo>
                      <a:pt x="437" y="130"/>
                    </a:lnTo>
                    <a:lnTo>
                      <a:pt x="432" y="110"/>
                    </a:lnTo>
                    <a:lnTo>
                      <a:pt x="432" y="104"/>
                    </a:lnTo>
                    <a:lnTo>
                      <a:pt x="431" y="96"/>
                    </a:lnTo>
                    <a:lnTo>
                      <a:pt x="429" y="89"/>
                    </a:lnTo>
                    <a:lnTo>
                      <a:pt x="429" y="82"/>
                    </a:lnTo>
                    <a:lnTo>
                      <a:pt x="428" y="74"/>
                    </a:lnTo>
                    <a:lnTo>
                      <a:pt x="428" y="68"/>
                    </a:lnTo>
                    <a:lnTo>
                      <a:pt x="426" y="59"/>
                    </a:lnTo>
                    <a:lnTo>
                      <a:pt x="425" y="53"/>
                    </a:lnTo>
                    <a:lnTo>
                      <a:pt x="425" y="46"/>
                    </a:lnTo>
                    <a:lnTo>
                      <a:pt x="423" y="39"/>
                    </a:lnTo>
                    <a:lnTo>
                      <a:pt x="422" y="34"/>
                    </a:lnTo>
                    <a:lnTo>
                      <a:pt x="422" y="28"/>
                    </a:lnTo>
                    <a:lnTo>
                      <a:pt x="420" y="23"/>
                    </a:lnTo>
                    <a:lnTo>
                      <a:pt x="419" y="17"/>
                    </a:lnTo>
                    <a:lnTo>
                      <a:pt x="415" y="6"/>
                    </a:lnTo>
                    <a:lnTo>
                      <a:pt x="412" y="3"/>
                    </a:lnTo>
                    <a:lnTo>
                      <a:pt x="409" y="0"/>
                    </a:lnTo>
                    <a:lnTo>
                      <a:pt x="403" y="0"/>
                    </a:lnTo>
                    <a:lnTo>
                      <a:pt x="404" y="0"/>
                    </a:lnTo>
                    <a:lnTo>
                      <a:pt x="398" y="0"/>
                    </a:lnTo>
                    <a:lnTo>
                      <a:pt x="391" y="6"/>
                    </a:lnTo>
                    <a:lnTo>
                      <a:pt x="383" y="14"/>
                    </a:lnTo>
                    <a:lnTo>
                      <a:pt x="382" y="19"/>
                    </a:lnTo>
                    <a:lnTo>
                      <a:pt x="373" y="36"/>
                    </a:lnTo>
                    <a:lnTo>
                      <a:pt x="367" y="48"/>
                    </a:lnTo>
                    <a:lnTo>
                      <a:pt x="363" y="55"/>
                    </a:lnTo>
                    <a:lnTo>
                      <a:pt x="360" y="63"/>
                    </a:lnTo>
                    <a:lnTo>
                      <a:pt x="351" y="87"/>
                    </a:lnTo>
                    <a:lnTo>
                      <a:pt x="348" y="94"/>
                    </a:lnTo>
                    <a:lnTo>
                      <a:pt x="342" y="109"/>
                    </a:lnTo>
                    <a:lnTo>
                      <a:pt x="339" y="116"/>
                    </a:lnTo>
                    <a:lnTo>
                      <a:pt x="336" y="124"/>
                    </a:lnTo>
                    <a:lnTo>
                      <a:pt x="333" y="131"/>
                    </a:lnTo>
                    <a:lnTo>
                      <a:pt x="330" y="136"/>
                    </a:lnTo>
                    <a:lnTo>
                      <a:pt x="327" y="143"/>
                    </a:lnTo>
                    <a:lnTo>
                      <a:pt x="324" y="148"/>
                    </a:lnTo>
                    <a:lnTo>
                      <a:pt x="317" y="161"/>
                    </a:lnTo>
                    <a:lnTo>
                      <a:pt x="314" y="163"/>
                    </a:lnTo>
                    <a:lnTo>
                      <a:pt x="311" y="167"/>
                    </a:lnTo>
                    <a:lnTo>
                      <a:pt x="309" y="168"/>
                    </a:lnTo>
                    <a:lnTo>
                      <a:pt x="308" y="168"/>
                    </a:lnTo>
                    <a:lnTo>
                      <a:pt x="314" y="168"/>
                    </a:lnTo>
                    <a:lnTo>
                      <a:pt x="311" y="168"/>
                    </a:lnTo>
                    <a:lnTo>
                      <a:pt x="308" y="166"/>
                    </a:lnTo>
                    <a:lnTo>
                      <a:pt x="308" y="163"/>
                    </a:lnTo>
                    <a:lnTo>
                      <a:pt x="305" y="160"/>
                    </a:lnTo>
                    <a:lnTo>
                      <a:pt x="303" y="157"/>
                    </a:lnTo>
                    <a:lnTo>
                      <a:pt x="300" y="152"/>
                    </a:lnTo>
                    <a:lnTo>
                      <a:pt x="299" y="148"/>
                    </a:lnTo>
                    <a:lnTo>
                      <a:pt x="296" y="142"/>
                    </a:lnTo>
                    <a:lnTo>
                      <a:pt x="294" y="135"/>
                    </a:lnTo>
                    <a:lnTo>
                      <a:pt x="291" y="128"/>
                    </a:lnTo>
                    <a:lnTo>
                      <a:pt x="290" y="122"/>
                    </a:lnTo>
                    <a:lnTo>
                      <a:pt x="287" y="115"/>
                    </a:lnTo>
                    <a:lnTo>
                      <a:pt x="285" y="108"/>
                    </a:lnTo>
                    <a:lnTo>
                      <a:pt x="282" y="101"/>
                    </a:lnTo>
                    <a:lnTo>
                      <a:pt x="281" y="94"/>
                    </a:lnTo>
                    <a:lnTo>
                      <a:pt x="278" y="86"/>
                    </a:lnTo>
                    <a:lnTo>
                      <a:pt x="276" y="79"/>
                    </a:lnTo>
                    <a:lnTo>
                      <a:pt x="274" y="72"/>
                    </a:lnTo>
                    <a:lnTo>
                      <a:pt x="272" y="64"/>
                    </a:lnTo>
                    <a:lnTo>
                      <a:pt x="269" y="57"/>
                    </a:lnTo>
                    <a:lnTo>
                      <a:pt x="268" y="52"/>
                    </a:lnTo>
                    <a:lnTo>
                      <a:pt x="265" y="45"/>
                    </a:lnTo>
                    <a:lnTo>
                      <a:pt x="263" y="39"/>
                    </a:lnTo>
                    <a:lnTo>
                      <a:pt x="260" y="34"/>
                    </a:lnTo>
                    <a:lnTo>
                      <a:pt x="257" y="24"/>
                    </a:lnTo>
                    <a:lnTo>
                      <a:pt x="254" y="20"/>
                    </a:lnTo>
                    <a:lnTo>
                      <a:pt x="251" y="17"/>
                    </a:lnTo>
                    <a:lnTo>
                      <a:pt x="245" y="11"/>
                    </a:lnTo>
                    <a:lnTo>
                      <a:pt x="236" y="11"/>
                    </a:lnTo>
                    <a:lnTo>
                      <a:pt x="228" y="15"/>
                    </a:lnTo>
                    <a:lnTo>
                      <a:pt x="226" y="19"/>
                    </a:lnTo>
                    <a:lnTo>
                      <a:pt x="223" y="20"/>
                    </a:lnTo>
                    <a:lnTo>
                      <a:pt x="220" y="25"/>
                    </a:lnTo>
                    <a:lnTo>
                      <a:pt x="213" y="34"/>
                    </a:lnTo>
                    <a:lnTo>
                      <a:pt x="210" y="39"/>
                    </a:lnTo>
                    <a:lnTo>
                      <a:pt x="207" y="45"/>
                    </a:lnTo>
                    <a:lnTo>
                      <a:pt x="205" y="51"/>
                    </a:lnTo>
                    <a:lnTo>
                      <a:pt x="202" y="56"/>
                    </a:lnTo>
                    <a:lnTo>
                      <a:pt x="199" y="63"/>
                    </a:lnTo>
                    <a:lnTo>
                      <a:pt x="196" y="69"/>
                    </a:lnTo>
                    <a:lnTo>
                      <a:pt x="187" y="89"/>
                    </a:lnTo>
                    <a:lnTo>
                      <a:pt x="186" y="95"/>
                    </a:lnTo>
                    <a:lnTo>
                      <a:pt x="183" y="101"/>
                    </a:lnTo>
                    <a:lnTo>
                      <a:pt x="180" y="107"/>
                    </a:lnTo>
                    <a:lnTo>
                      <a:pt x="177" y="114"/>
                    </a:lnTo>
                    <a:lnTo>
                      <a:pt x="168" y="130"/>
                    </a:lnTo>
                    <a:lnTo>
                      <a:pt x="165" y="135"/>
                    </a:lnTo>
                    <a:lnTo>
                      <a:pt x="164" y="139"/>
                    </a:lnTo>
                    <a:lnTo>
                      <a:pt x="156" y="148"/>
                    </a:lnTo>
                    <a:lnTo>
                      <a:pt x="153" y="151"/>
                    </a:lnTo>
                    <a:lnTo>
                      <a:pt x="150" y="151"/>
                    </a:lnTo>
                    <a:lnTo>
                      <a:pt x="156" y="151"/>
                    </a:lnTo>
                    <a:lnTo>
                      <a:pt x="150" y="150"/>
                    </a:lnTo>
                    <a:lnTo>
                      <a:pt x="149" y="149"/>
                    </a:lnTo>
                    <a:lnTo>
                      <a:pt x="147" y="146"/>
                    </a:lnTo>
                    <a:lnTo>
                      <a:pt x="138" y="136"/>
                    </a:lnTo>
                    <a:lnTo>
                      <a:pt x="131" y="123"/>
                    </a:lnTo>
                    <a:lnTo>
                      <a:pt x="116" y="96"/>
                    </a:lnTo>
                    <a:lnTo>
                      <a:pt x="113" y="89"/>
                    </a:lnTo>
                    <a:lnTo>
                      <a:pt x="107" y="78"/>
                    </a:lnTo>
                    <a:lnTo>
                      <a:pt x="104" y="71"/>
                    </a:lnTo>
                    <a:lnTo>
                      <a:pt x="95" y="54"/>
                    </a:lnTo>
                    <a:lnTo>
                      <a:pt x="94" y="48"/>
                    </a:lnTo>
                    <a:lnTo>
                      <a:pt x="85" y="35"/>
                    </a:lnTo>
                    <a:lnTo>
                      <a:pt x="84" y="29"/>
                    </a:lnTo>
                    <a:lnTo>
                      <a:pt x="81" y="26"/>
                    </a:lnTo>
                    <a:lnTo>
                      <a:pt x="78" y="23"/>
                    </a:lnTo>
                    <a:lnTo>
                      <a:pt x="75" y="20"/>
                    </a:lnTo>
                    <a:lnTo>
                      <a:pt x="73" y="18"/>
                    </a:lnTo>
                    <a:lnTo>
                      <a:pt x="72" y="16"/>
                    </a:lnTo>
                    <a:lnTo>
                      <a:pt x="70" y="16"/>
                    </a:lnTo>
                    <a:lnTo>
                      <a:pt x="70" y="15"/>
                    </a:lnTo>
                    <a:lnTo>
                      <a:pt x="64" y="14"/>
                    </a:lnTo>
                    <a:lnTo>
                      <a:pt x="63" y="11"/>
                    </a:lnTo>
                    <a:lnTo>
                      <a:pt x="45" y="11"/>
                    </a:lnTo>
                    <a:lnTo>
                      <a:pt x="43" y="14"/>
                    </a:lnTo>
                    <a:lnTo>
                      <a:pt x="39" y="14"/>
                    </a:lnTo>
                    <a:lnTo>
                      <a:pt x="32" y="20"/>
                    </a:lnTo>
                    <a:lnTo>
                      <a:pt x="29" y="24"/>
                    </a:lnTo>
                    <a:lnTo>
                      <a:pt x="26" y="25"/>
                    </a:lnTo>
                    <a:lnTo>
                      <a:pt x="23" y="29"/>
                    </a:lnTo>
                    <a:lnTo>
                      <a:pt x="20" y="34"/>
                    </a:lnTo>
                    <a:lnTo>
                      <a:pt x="14" y="47"/>
                    </a:lnTo>
                    <a:lnTo>
                      <a:pt x="11" y="52"/>
                    </a:lnTo>
                    <a:lnTo>
                      <a:pt x="9" y="56"/>
                    </a:lnTo>
                    <a:lnTo>
                      <a:pt x="5" y="70"/>
                    </a:lnTo>
                    <a:lnTo>
                      <a:pt x="3" y="75"/>
                    </a:lnTo>
                    <a:lnTo>
                      <a:pt x="2" y="80"/>
                    </a:lnTo>
                    <a:lnTo>
                      <a:pt x="0" y="86"/>
                    </a:lnTo>
                    <a:lnTo>
                      <a:pt x="12" y="88"/>
                    </a:lnTo>
                    <a:close/>
                  </a:path>
                </a:pathLst>
              </a:custGeom>
              <a:solidFill>
                <a:srgbClr val="0000FF"/>
              </a:solidFill>
              <a:ln w="9525">
                <a:solidFill>
                  <a:schemeClr val="tx2"/>
                </a:solidFill>
                <a:round/>
                <a:headEnd/>
                <a:tailEnd/>
              </a:ln>
            </p:spPr>
            <p:txBody>
              <a:bodyPr/>
              <a:lstStyle/>
              <a:p>
                <a:endParaRPr lang="en-US"/>
              </a:p>
            </p:txBody>
          </p:sp>
          <p:sp>
            <p:nvSpPr>
              <p:cNvPr id="2101" name="Freeform 9"/>
              <p:cNvSpPr>
                <a:spLocks/>
              </p:cNvSpPr>
              <p:nvPr/>
            </p:nvSpPr>
            <p:spPr bwMode="auto">
              <a:xfrm>
                <a:off x="4475" y="3351"/>
                <a:ext cx="189" cy="162"/>
              </a:xfrm>
              <a:custGeom>
                <a:avLst/>
                <a:gdLst>
                  <a:gd name="T0" fmla="*/ 25 w 141"/>
                  <a:gd name="T1" fmla="*/ 104 h 162"/>
                  <a:gd name="T2" fmla="*/ 35 w 141"/>
                  <a:gd name="T3" fmla="*/ 89 h 162"/>
                  <a:gd name="T4" fmla="*/ 43 w 141"/>
                  <a:gd name="T5" fmla="*/ 75 h 162"/>
                  <a:gd name="T6" fmla="*/ 58 w 141"/>
                  <a:gd name="T7" fmla="*/ 54 h 162"/>
                  <a:gd name="T8" fmla="*/ 75 w 141"/>
                  <a:gd name="T9" fmla="*/ 31 h 162"/>
                  <a:gd name="T10" fmla="*/ 83 w 141"/>
                  <a:gd name="T11" fmla="*/ 21 h 162"/>
                  <a:gd name="T12" fmla="*/ 97 w 141"/>
                  <a:gd name="T13" fmla="*/ 9 h 162"/>
                  <a:gd name="T14" fmla="*/ 109 w 141"/>
                  <a:gd name="T15" fmla="*/ 10 h 162"/>
                  <a:gd name="T16" fmla="*/ 115 w 141"/>
                  <a:gd name="T17" fmla="*/ 12 h 162"/>
                  <a:gd name="T18" fmla="*/ 121 w 141"/>
                  <a:gd name="T19" fmla="*/ 16 h 162"/>
                  <a:gd name="T20" fmla="*/ 127 w 141"/>
                  <a:gd name="T21" fmla="*/ 21 h 162"/>
                  <a:gd name="T22" fmla="*/ 133 w 141"/>
                  <a:gd name="T23" fmla="*/ 31 h 162"/>
                  <a:gd name="T24" fmla="*/ 137 w 141"/>
                  <a:gd name="T25" fmla="*/ 39 h 162"/>
                  <a:gd name="T26" fmla="*/ 143 w 141"/>
                  <a:gd name="T27" fmla="*/ 49 h 162"/>
                  <a:gd name="T28" fmla="*/ 149 w 141"/>
                  <a:gd name="T29" fmla="*/ 67 h 162"/>
                  <a:gd name="T30" fmla="*/ 155 w 141"/>
                  <a:gd name="T31" fmla="*/ 86 h 162"/>
                  <a:gd name="T32" fmla="*/ 170 w 141"/>
                  <a:gd name="T33" fmla="*/ 152 h 162"/>
                  <a:gd name="T34" fmla="*/ 189 w 141"/>
                  <a:gd name="T35" fmla="*/ 162 h 162"/>
                  <a:gd name="T36" fmla="*/ 178 w 141"/>
                  <a:gd name="T37" fmla="*/ 115 h 162"/>
                  <a:gd name="T38" fmla="*/ 166 w 141"/>
                  <a:gd name="T39" fmla="*/ 70 h 162"/>
                  <a:gd name="T40" fmla="*/ 162 w 141"/>
                  <a:gd name="T41" fmla="*/ 58 h 162"/>
                  <a:gd name="T42" fmla="*/ 157 w 141"/>
                  <a:gd name="T43" fmla="*/ 42 h 162"/>
                  <a:gd name="T44" fmla="*/ 151 w 141"/>
                  <a:gd name="T45" fmla="*/ 33 h 162"/>
                  <a:gd name="T46" fmla="*/ 145 w 141"/>
                  <a:gd name="T47" fmla="*/ 23 h 162"/>
                  <a:gd name="T48" fmla="*/ 135 w 141"/>
                  <a:gd name="T49" fmla="*/ 14 h 162"/>
                  <a:gd name="T50" fmla="*/ 129 w 141"/>
                  <a:gd name="T51" fmla="*/ 9 h 162"/>
                  <a:gd name="T52" fmla="*/ 119 w 141"/>
                  <a:gd name="T53" fmla="*/ 1 h 162"/>
                  <a:gd name="T54" fmla="*/ 109 w 141"/>
                  <a:gd name="T55" fmla="*/ 0 h 162"/>
                  <a:gd name="T56" fmla="*/ 90 w 141"/>
                  <a:gd name="T57" fmla="*/ 3 h 162"/>
                  <a:gd name="T58" fmla="*/ 71 w 141"/>
                  <a:gd name="T59" fmla="*/ 16 h 162"/>
                  <a:gd name="T60" fmla="*/ 59 w 141"/>
                  <a:gd name="T61" fmla="*/ 26 h 162"/>
                  <a:gd name="T62" fmla="*/ 42 w 141"/>
                  <a:gd name="T63" fmla="*/ 50 h 162"/>
                  <a:gd name="T64" fmla="*/ 28 w 141"/>
                  <a:gd name="T65" fmla="*/ 72 h 162"/>
                  <a:gd name="T66" fmla="*/ 20 w 141"/>
                  <a:gd name="T67" fmla="*/ 87 h 162"/>
                  <a:gd name="T68" fmla="*/ 9 w 141"/>
                  <a:gd name="T69" fmla="*/ 99 h 162"/>
                  <a:gd name="T70" fmla="*/ 0 w 141"/>
                  <a:gd name="T71" fmla="*/ 115 h 1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1"/>
                  <a:gd name="T109" fmla="*/ 0 h 162"/>
                  <a:gd name="T110" fmla="*/ 141 w 141"/>
                  <a:gd name="T111" fmla="*/ 162 h 1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1" h="162">
                    <a:moveTo>
                      <a:pt x="15" y="109"/>
                    </a:moveTo>
                    <a:lnTo>
                      <a:pt x="19" y="104"/>
                    </a:lnTo>
                    <a:lnTo>
                      <a:pt x="22" y="97"/>
                    </a:lnTo>
                    <a:lnTo>
                      <a:pt x="26" y="89"/>
                    </a:lnTo>
                    <a:lnTo>
                      <a:pt x="29" y="81"/>
                    </a:lnTo>
                    <a:lnTo>
                      <a:pt x="32" y="75"/>
                    </a:lnTo>
                    <a:lnTo>
                      <a:pt x="37" y="67"/>
                    </a:lnTo>
                    <a:lnTo>
                      <a:pt x="43" y="54"/>
                    </a:lnTo>
                    <a:lnTo>
                      <a:pt x="47" y="48"/>
                    </a:lnTo>
                    <a:lnTo>
                      <a:pt x="56" y="31"/>
                    </a:lnTo>
                    <a:lnTo>
                      <a:pt x="61" y="25"/>
                    </a:lnTo>
                    <a:lnTo>
                      <a:pt x="62" y="21"/>
                    </a:lnTo>
                    <a:lnTo>
                      <a:pt x="71" y="12"/>
                    </a:lnTo>
                    <a:lnTo>
                      <a:pt x="72" y="9"/>
                    </a:lnTo>
                    <a:lnTo>
                      <a:pt x="78" y="9"/>
                    </a:lnTo>
                    <a:lnTo>
                      <a:pt x="81" y="10"/>
                    </a:lnTo>
                    <a:lnTo>
                      <a:pt x="83" y="10"/>
                    </a:lnTo>
                    <a:lnTo>
                      <a:pt x="86" y="12"/>
                    </a:lnTo>
                    <a:lnTo>
                      <a:pt x="87" y="14"/>
                    </a:lnTo>
                    <a:lnTo>
                      <a:pt x="90" y="16"/>
                    </a:lnTo>
                    <a:lnTo>
                      <a:pt x="92" y="18"/>
                    </a:lnTo>
                    <a:lnTo>
                      <a:pt x="95" y="21"/>
                    </a:lnTo>
                    <a:lnTo>
                      <a:pt x="96" y="27"/>
                    </a:lnTo>
                    <a:lnTo>
                      <a:pt x="99" y="31"/>
                    </a:lnTo>
                    <a:lnTo>
                      <a:pt x="101" y="35"/>
                    </a:lnTo>
                    <a:lnTo>
                      <a:pt x="102" y="39"/>
                    </a:lnTo>
                    <a:lnTo>
                      <a:pt x="105" y="44"/>
                    </a:lnTo>
                    <a:lnTo>
                      <a:pt x="107" y="49"/>
                    </a:lnTo>
                    <a:lnTo>
                      <a:pt x="110" y="60"/>
                    </a:lnTo>
                    <a:lnTo>
                      <a:pt x="111" y="67"/>
                    </a:lnTo>
                    <a:lnTo>
                      <a:pt x="113" y="72"/>
                    </a:lnTo>
                    <a:lnTo>
                      <a:pt x="116" y="86"/>
                    </a:lnTo>
                    <a:lnTo>
                      <a:pt x="121" y="117"/>
                    </a:lnTo>
                    <a:lnTo>
                      <a:pt x="127" y="152"/>
                    </a:lnTo>
                    <a:lnTo>
                      <a:pt x="129" y="162"/>
                    </a:lnTo>
                    <a:lnTo>
                      <a:pt x="141" y="162"/>
                    </a:lnTo>
                    <a:lnTo>
                      <a:pt x="139" y="152"/>
                    </a:lnTo>
                    <a:lnTo>
                      <a:pt x="133" y="115"/>
                    </a:lnTo>
                    <a:lnTo>
                      <a:pt x="127" y="84"/>
                    </a:lnTo>
                    <a:lnTo>
                      <a:pt x="124" y="70"/>
                    </a:lnTo>
                    <a:lnTo>
                      <a:pt x="123" y="64"/>
                    </a:lnTo>
                    <a:lnTo>
                      <a:pt x="121" y="58"/>
                    </a:lnTo>
                    <a:lnTo>
                      <a:pt x="119" y="46"/>
                    </a:lnTo>
                    <a:lnTo>
                      <a:pt x="117" y="42"/>
                    </a:lnTo>
                    <a:lnTo>
                      <a:pt x="114" y="36"/>
                    </a:lnTo>
                    <a:lnTo>
                      <a:pt x="113" y="33"/>
                    </a:lnTo>
                    <a:lnTo>
                      <a:pt x="111" y="28"/>
                    </a:lnTo>
                    <a:lnTo>
                      <a:pt x="108" y="23"/>
                    </a:lnTo>
                    <a:lnTo>
                      <a:pt x="104" y="16"/>
                    </a:lnTo>
                    <a:lnTo>
                      <a:pt x="101" y="14"/>
                    </a:lnTo>
                    <a:lnTo>
                      <a:pt x="99" y="12"/>
                    </a:lnTo>
                    <a:lnTo>
                      <a:pt x="96" y="9"/>
                    </a:lnTo>
                    <a:lnTo>
                      <a:pt x="95" y="7"/>
                    </a:lnTo>
                    <a:lnTo>
                      <a:pt x="89" y="1"/>
                    </a:lnTo>
                    <a:lnTo>
                      <a:pt x="84" y="1"/>
                    </a:lnTo>
                    <a:lnTo>
                      <a:pt x="81" y="0"/>
                    </a:lnTo>
                    <a:lnTo>
                      <a:pt x="71" y="0"/>
                    </a:lnTo>
                    <a:lnTo>
                      <a:pt x="67" y="3"/>
                    </a:lnTo>
                    <a:lnTo>
                      <a:pt x="62" y="5"/>
                    </a:lnTo>
                    <a:lnTo>
                      <a:pt x="53" y="16"/>
                    </a:lnTo>
                    <a:lnTo>
                      <a:pt x="49" y="21"/>
                    </a:lnTo>
                    <a:lnTo>
                      <a:pt x="44" y="26"/>
                    </a:lnTo>
                    <a:lnTo>
                      <a:pt x="35" y="43"/>
                    </a:lnTo>
                    <a:lnTo>
                      <a:pt x="31" y="50"/>
                    </a:lnTo>
                    <a:lnTo>
                      <a:pt x="25" y="64"/>
                    </a:lnTo>
                    <a:lnTo>
                      <a:pt x="21" y="72"/>
                    </a:lnTo>
                    <a:lnTo>
                      <a:pt x="18" y="79"/>
                    </a:lnTo>
                    <a:lnTo>
                      <a:pt x="15" y="87"/>
                    </a:lnTo>
                    <a:lnTo>
                      <a:pt x="10" y="93"/>
                    </a:lnTo>
                    <a:lnTo>
                      <a:pt x="7" y="99"/>
                    </a:lnTo>
                    <a:lnTo>
                      <a:pt x="3" y="107"/>
                    </a:lnTo>
                    <a:lnTo>
                      <a:pt x="0" y="115"/>
                    </a:lnTo>
                    <a:lnTo>
                      <a:pt x="15" y="109"/>
                    </a:lnTo>
                    <a:close/>
                  </a:path>
                </a:pathLst>
              </a:custGeom>
              <a:solidFill>
                <a:srgbClr val="0000FF"/>
              </a:solidFill>
              <a:ln w="9525">
                <a:solidFill>
                  <a:schemeClr val="tx2"/>
                </a:solidFill>
                <a:round/>
                <a:headEnd/>
                <a:tailEnd/>
              </a:ln>
            </p:spPr>
            <p:txBody>
              <a:bodyPr/>
              <a:lstStyle/>
              <a:p>
                <a:endParaRPr lang="en-US"/>
              </a:p>
            </p:txBody>
          </p:sp>
        </p:grpSp>
        <p:sp>
          <p:nvSpPr>
            <p:cNvPr id="2098" name="Line 10"/>
            <p:cNvSpPr>
              <a:spLocks noChangeShapeType="1"/>
            </p:cNvSpPr>
            <p:nvPr/>
          </p:nvSpPr>
          <p:spPr bwMode="auto">
            <a:xfrm flipV="1">
              <a:off x="2997" y="2721"/>
              <a:ext cx="0" cy="851"/>
            </a:xfrm>
            <a:prstGeom prst="line">
              <a:avLst/>
            </a:prstGeom>
            <a:noFill/>
            <a:ln w="12700">
              <a:solidFill>
                <a:schemeClr val="tx2"/>
              </a:solidFill>
              <a:round/>
              <a:headEnd/>
              <a:tailEnd type="triangle" w="med" len="med"/>
            </a:ln>
          </p:spPr>
          <p:txBody>
            <a:bodyPr wrap="none" lIns="90488" tIns="44450" rIns="90488" bIns="44450" anchor="ctr"/>
            <a:lstStyle/>
            <a:p>
              <a:endParaRPr lang="en-US"/>
            </a:p>
          </p:txBody>
        </p:sp>
        <p:sp>
          <p:nvSpPr>
            <p:cNvPr id="2099" name="Line 11"/>
            <p:cNvSpPr>
              <a:spLocks noChangeShapeType="1"/>
            </p:cNvSpPr>
            <p:nvPr/>
          </p:nvSpPr>
          <p:spPr bwMode="auto">
            <a:xfrm>
              <a:off x="3005" y="3172"/>
              <a:ext cx="1499" cy="0"/>
            </a:xfrm>
            <a:prstGeom prst="line">
              <a:avLst/>
            </a:prstGeom>
            <a:noFill/>
            <a:ln w="12700">
              <a:solidFill>
                <a:schemeClr val="tx2"/>
              </a:solidFill>
              <a:round/>
              <a:headEnd/>
              <a:tailEnd type="triangle" w="med" len="med"/>
            </a:ln>
          </p:spPr>
          <p:txBody>
            <a:bodyPr wrap="none" lIns="90488" tIns="44450" rIns="90488" bIns="44450" anchor="ctr"/>
            <a:lstStyle/>
            <a:p>
              <a:endParaRPr lang="en-US"/>
            </a:p>
          </p:txBody>
        </p:sp>
      </p:grpSp>
      <p:grpSp>
        <p:nvGrpSpPr>
          <p:cNvPr id="2063" name="Group 12"/>
          <p:cNvGrpSpPr>
            <a:grpSpLocks/>
          </p:cNvGrpSpPr>
          <p:nvPr/>
        </p:nvGrpSpPr>
        <p:grpSpPr bwMode="auto">
          <a:xfrm>
            <a:off x="1477963" y="1846263"/>
            <a:ext cx="1681162" cy="992187"/>
            <a:chOff x="4556" y="1885"/>
            <a:chExt cx="1309" cy="721"/>
          </a:xfrm>
        </p:grpSpPr>
        <p:sp>
          <p:nvSpPr>
            <p:cNvPr id="2092" name="Rectangle 13"/>
            <p:cNvSpPr>
              <a:spLocks noChangeArrowheads="1"/>
            </p:cNvSpPr>
            <p:nvPr/>
          </p:nvSpPr>
          <p:spPr bwMode="auto">
            <a:xfrm>
              <a:off x="4556" y="1885"/>
              <a:ext cx="1309" cy="721"/>
            </a:xfrm>
            <a:prstGeom prst="rect">
              <a:avLst/>
            </a:prstGeom>
            <a:solidFill>
              <a:srgbClr val="DDDDDD"/>
            </a:solidFill>
            <a:ln w="12700">
              <a:solidFill>
                <a:schemeClr val="tx2"/>
              </a:solidFill>
              <a:miter lim="800000"/>
              <a:headEnd/>
              <a:tailEnd/>
            </a:ln>
          </p:spPr>
          <p:txBody>
            <a:bodyPr wrap="none" lIns="90488" tIns="44450" rIns="90488" bIns="44450" anchor="ctr"/>
            <a:lstStyle/>
            <a:p>
              <a:endParaRPr lang="en-US"/>
            </a:p>
          </p:txBody>
        </p:sp>
        <p:sp>
          <p:nvSpPr>
            <p:cNvPr id="2093" name="Line 14"/>
            <p:cNvSpPr>
              <a:spLocks noChangeShapeType="1"/>
            </p:cNvSpPr>
            <p:nvPr/>
          </p:nvSpPr>
          <p:spPr bwMode="auto">
            <a:xfrm flipV="1">
              <a:off x="4624" y="1922"/>
              <a:ext cx="0" cy="611"/>
            </a:xfrm>
            <a:prstGeom prst="line">
              <a:avLst/>
            </a:prstGeom>
            <a:noFill/>
            <a:ln w="12700">
              <a:solidFill>
                <a:schemeClr val="tx2"/>
              </a:solidFill>
              <a:round/>
              <a:headEnd/>
              <a:tailEnd type="triangle" w="med" len="med"/>
            </a:ln>
          </p:spPr>
          <p:txBody>
            <a:bodyPr wrap="none" lIns="90488" tIns="44450" rIns="90488" bIns="44450" anchor="ctr"/>
            <a:lstStyle/>
            <a:p>
              <a:endParaRPr lang="en-US"/>
            </a:p>
          </p:txBody>
        </p:sp>
        <p:sp>
          <p:nvSpPr>
            <p:cNvPr id="2094" name="Line 15"/>
            <p:cNvSpPr>
              <a:spLocks noChangeShapeType="1"/>
            </p:cNvSpPr>
            <p:nvPr/>
          </p:nvSpPr>
          <p:spPr bwMode="auto">
            <a:xfrm>
              <a:off x="4624" y="2527"/>
              <a:ext cx="1189" cy="0"/>
            </a:xfrm>
            <a:prstGeom prst="line">
              <a:avLst/>
            </a:prstGeom>
            <a:noFill/>
            <a:ln w="12700">
              <a:solidFill>
                <a:schemeClr val="tx2"/>
              </a:solidFill>
              <a:round/>
              <a:headEnd/>
              <a:tailEnd type="triangle" w="med" len="med"/>
            </a:ln>
          </p:spPr>
          <p:txBody>
            <a:bodyPr wrap="none" lIns="90488" tIns="44450" rIns="90488" bIns="44450" anchor="ctr"/>
            <a:lstStyle/>
            <a:p>
              <a:endParaRPr lang="en-US"/>
            </a:p>
          </p:txBody>
        </p:sp>
        <p:sp>
          <p:nvSpPr>
            <p:cNvPr id="2095" name="Freeform 16"/>
            <p:cNvSpPr>
              <a:spLocks/>
            </p:cNvSpPr>
            <p:nvPr/>
          </p:nvSpPr>
          <p:spPr bwMode="auto">
            <a:xfrm>
              <a:off x="4646" y="2118"/>
              <a:ext cx="997" cy="196"/>
            </a:xfrm>
            <a:custGeom>
              <a:avLst/>
              <a:gdLst>
                <a:gd name="T0" fmla="*/ 4 w 736"/>
                <a:gd name="T1" fmla="*/ 196 h 334"/>
                <a:gd name="T2" fmla="*/ 33 w 736"/>
                <a:gd name="T3" fmla="*/ 195 h 334"/>
                <a:gd name="T4" fmla="*/ 65 w 736"/>
                <a:gd name="T5" fmla="*/ 195 h 334"/>
                <a:gd name="T6" fmla="*/ 114 w 736"/>
                <a:gd name="T7" fmla="*/ 192 h 334"/>
                <a:gd name="T8" fmla="*/ 145 w 736"/>
                <a:gd name="T9" fmla="*/ 191 h 334"/>
                <a:gd name="T10" fmla="*/ 176 w 736"/>
                <a:gd name="T11" fmla="*/ 190 h 334"/>
                <a:gd name="T12" fmla="*/ 224 w 736"/>
                <a:gd name="T13" fmla="*/ 185 h 334"/>
                <a:gd name="T14" fmla="*/ 255 w 736"/>
                <a:gd name="T15" fmla="*/ 183 h 334"/>
                <a:gd name="T16" fmla="*/ 287 w 736"/>
                <a:gd name="T17" fmla="*/ 179 h 334"/>
                <a:gd name="T18" fmla="*/ 351 w 736"/>
                <a:gd name="T19" fmla="*/ 172 h 334"/>
                <a:gd name="T20" fmla="*/ 382 w 736"/>
                <a:gd name="T21" fmla="*/ 167 h 334"/>
                <a:gd name="T22" fmla="*/ 413 w 736"/>
                <a:gd name="T23" fmla="*/ 163 h 334"/>
                <a:gd name="T24" fmla="*/ 461 w 736"/>
                <a:gd name="T25" fmla="*/ 156 h 334"/>
                <a:gd name="T26" fmla="*/ 490 w 736"/>
                <a:gd name="T27" fmla="*/ 150 h 334"/>
                <a:gd name="T28" fmla="*/ 507 w 736"/>
                <a:gd name="T29" fmla="*/ 147 h 334"/>
                <a:gd name="T30" fmla="*/ 523 w 736"/>
                <a:gd name="T31" fmla="*/ 143 h 334"/>
                <a:gd name="T32" fmla="*/ 569 w 736"/>
                <a:gd name="T33" fmla="*/ 134 h 334"/>
                <a:gd name="T34" fmla="*/ 600 w 736"/>
                <a:gd name="T35" fmla="*/ 127 h 334"/>
                <a:gd name="T36" fmla="*/ 630 w 736"/>
                <a:gd name="T37" fmla="*/ 119 h 334"/>
                <a:gd name="T38" fmla="*/ 661 w 736"/>
                <a:gd name="T39" fmla="*/ 112 h 334"/>
                <a:gd name="T40" fmla="*/ 692 w 736"/>
                <a:gd name="T41" fmla="*/ 104 h 334"/>
                <a:gd name="T42" fmla="*/ 722 w 736"/>
                <a:gd name="T43" fmla="*/ 96 h 334"/>
                <a:gd name="T44" fmla="*/ 767 w 736"/>
                <a:gd name="T45" fmla="*/ 83 h 334"/>
                <a:gd name="T46" fmla="*/ 798 w 736"/>
                <a:gd name="T47" fmla="*/ 74 h 334"/>
                <a:gd name="T48" fmla="*/ 830 w 736"/>
                <a:gd name="T49" fmla="*/ 65 h 334"/>
                <a:gd name="T50" fmla="*/ 860 w 736"/>
                <a:gd name="T51" fmla="*/ 55 h 334"/>
                <a:gd name="T52" fmla="*/ 891 w 736"/>
                <a:gd name="T53" fmla="*/ 45 h 334"/>
                <a:gd name="T54" fmla="*/ 936 w 736"/>
                <a:gd name="T55" fmla="*/ 29 h 334"/>
                <a:gd name="T56" fmla="*/ 967 w 736"/>
                <a:gd name="T57" fmla="*/ 18 h 334"/>
                <a:gd name="T58" fmla="*/ 997 w 736"/>
                <a:gd name="T59" fmla="*/ 6 h 334"/>
                <a:gd name="T60" fmla="*/ 970 w 736"/>
                <a:gd name="T61" fmla="*/ 6 h 334"/>
                <a:gd name="T62" fmla="*/ 939 w 736"/>
                <a:gd name="T63" fmla="*/ 16 h 334"/>
                <a:gd name="T64" fmla="*/ 909 w 736"/>
                <a:gd name="T65" fmla="*/ 28 h 334"/>
                <a:gd name="T66" fmla="*/ 863 w 736"/>
                <a:gd name="T67" fmla="*/ 43 h 334"/>
                <a:gd name="T68" fmla="*/ 833 w 736"/>
                <a:gd name="T69" fmla="*/ 53 h 334"/>
                <a:gd name="T70" fmla="*/ 805 w 736"/>
                <a:gd name="T71" fmla="*/ 63 h 334"/>
                <a:gd name="T72" fmla="*/ 775 w 736"/>
                <a:gd name="T73" fmla="*/ 72 h 334"/>
                <a:gd name="T74" fmla="*/ 729 w 736"/>
                <a:gd name="T75" fmla="*/ 85 h 334"/>
                <a:gd name="T76" fmla="*/ 699 w 736"/>
                <a:gd name="T77" fmla="*/ 93 h 334"/>
                <a:gd name="T78" fmla="*/ 668 w 736"/>
                <a:gd name="T79" fmla="*/ 102 h 334"/>
                <a:gd name="T80" fmla="*/ 638 w 736"/>
                <a:gd name="T81" fmla="*/ 109 h 334"/>
                <a:gd name="T82" fmla="*/ 607 w 736"/>
                <a:gd name="T83" fmla="*/ 117 h 334"/>
                <a:gd name="T84" fmla="*/ 577 w 736"/>
                <a:gd name="T85" fmla="*/ 124 h 334"/>
                <a:gd name="T86" fmla="*/ 546 w 736"/>
                <a:gd name="T87" fmla="*/ 131 h 334"/>
                <a:gd name="T88" fmla="*/ 500 w 736"/>
                <a:gd name="T89" fmla="*/ 140 h 334"/>
                <a:gd name="T90" fmla="*/ 501 w 736"/>
                <a:gd name="T91" fmla="*/ 140 h 334"/>
                <a:gd name="T92" fmla="*/ 469 w 736"/>
                <a:gd name="T93" fmla="*/ 145 h 334"/>
                <a:gd name="T94" fmla="*/ 423 w 736"/>
                <a:gd name="T95" fmla="*/ 153 h 334"/>
                <a:gd name="T96" fmla="*/ 391 w 736"/>
                <a:gd name="T97" fmla="*/ 158 h 334"/>
                <a:gd name="T98" fmla="*/ 360 w 736"/>
                <a:gd name="T99" fmla="*/ 162 h 334"/>
                <a:gd name="T100" fmla="*/ 297 w 736"/>
                <a:gd name="T101" fmla="*/ 170 h 334"/>
                <a:gd name="T102" fmla="*/ 268 w 736"/>
                <a:gd name="T103" fmla="*/ 173 h 334"/>
                <a:gd name="T104" fmla="*/ 236 w 736"/>
                <a:gd name="T105" fmla="*/ 176 h 334"/>
                <a:gd name="T106" fmla="*/ 206 w 736"/>
                <a:gd name="T107" fmla="*/ 179 h 334"/>
                <a:gd name="T108" fmla="*/ 157 w 736"/>
                <a:gd name="T109" fmla="*/ 183 h 334"/>
                <a:gd name="T110" fmla="*/ 127 w 736"/>
                <a:gd name="T111" fmla="*/ 184 h 334"/>
                <a:gd name="T112" fmla="*/ 95 w 736"/>
                <a:gd name="T113" fmla="*/ 186 h 334"/>
                <a:gd name="T114" fmla="*/ 49 w 736"/>
                <a:gd name="T115" fmla="*/ 187 h 334"/>
                <a:gd name="T116" fmla="*/ 18 w 736"/>
                <a:gd name="T117" fmla="*/ 188 h 334"/>
                <a:gd name="T118" fmla="*/ 1 w 736"/>
                <a:gd name="T119" fmla="*/ 188 h 3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36"/>
                <a:gd name="T181" fmla="*/ 0 h 334"/>
                <a:gd name="T182" fmla="*/ 736 w 736"/>
                <a:gd name="T183" fmla="*/ 334 h 33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36" h="334">
                  <a:moveTo>
                    <a:pt x="1" y="334"/>
                  </a:moveTo>
                  <a:lnTo>
                    <a:pt x="3" y="334"/>
                  </a:lnTo>
                  <a:lnTo>
                    <a:pt x="13" y="333"/>
                  </a:lnTo>
                  <a:lnTo>
                    <a:pt x="24" y="333"/>
                  </a:lnTo>
                  <a:lnTo>
                    <a:pt x="36" y="332"/>
                  </a:lnTo>
                  <a:lnTo>
                    <a:pt x="48" y="332"/>
                  </a:lnTo>
                  <a:lnTo>
                    <a:pt x="72" y="330"/>
                  </a:lnTo>
                  <a:lnTo>
                    <a:pt x="84" y="328"/>
                  </a:lnTo>
                  <a:lnTo>
                    <a:pt x="96" y="327"/>
                  </a:lnTo>
                  <a:lnTo>
                    <a:pt x="107" y="326"/>
                  </a:lnTo>
                  <a:lnTo>
                    <a:pt x="119" y="324"/>
                  </a:lnTo>
                  <a:lnTo>
                    <a:pt x="130" y="323"/>
                  </a:lnTo>
                  <a:lnTo>
                    <a:pt x="154" y="318"/>
                  </a:lnTo>
                  <a:lnTo>
                    <a:pt x="165" y="316"/>
                  </a:lnTo>
                  <a:lnTo>
                    <a:pt x="177" y="313"/>
                  </a:lnTo>
                  <a:lnTo>
                    <a:pt x="188" y="311"/>
                  </a:lnTo>
                  <a:lnTo>
                    <a:pt x="200" y="308"/>
                  </a:lnTo>
                  <a:lnTo>
                    <a:pt x="212" y="305"/>
                  </a:lnTo>
                  <a:lnTo>
                    <a:pt x="224" y="302"/>
                  </a:lnTo>
                  <a:lnTo>
                    <a:pt x="259" y="293"/>
                  </a:lnTo>
                  <a:lnTo>
                    <a:pt x="270" y="289"/>
                  </a:lnTo>
                  <a:lnTo>
                    <a:pt x="282" y="285"/>
                  </a:lnTo>
                  <a:lnTo>
                    <a:pt x="294" y="282"/>
                  </a:lnTo>
                  <a:lnTo>
                    <a:pt x="305" y="277"/>
                  </a:lnTo>
                  <a:lnTo>
                    <a:pt x="316" y="273"/>
                  </a:lnTo>
                  <a:lnTo>
                    <a:pt x="340" y="265"/>
                  </a:lnTo>
                  <a:lnTo>
                    <a:pt x="351" y="260"/>
                  </a:lnTo>
                  <a:lnTo>
                    <a:pt x="362" y="255"/>
                  </a:lnTo>
                  <a:lnTo>
                    <a:pt x="374" y="251"/>
                  </a:lnTo>
                  <a:lnTo>
                    <a:pt x="374" y="250"/>
                  </a:lnTo>
                  <a:lnTo>
                    <a:pt x="375" y="250"/>
                  </a:lnTo>
                  <a:lnTo>
                    <a:pt x="386" y="244"/>
                  </a:lnTo>
                  <a:lnTo>
                    <a:pt x="410" y="233"/>
                  </a:lnTo>
                  <a:lnTo>
                    <a:pt x="420" y="228"/>
                  </a:lnTo>
                  <a:lnTo>
                    <a:pt x="432" y="222"/>
                  </a:lnTo>
                  <a:lnTo>
                    <a:pt x="443" y="216"/>
                  </a:lnTo>
                  <a:lnTo>
                    <a:pt x="455" y="210"/>
                  </a:lnTo>
                  <a:lnTo>
                    <a:pt x="465" y="203"/>
                  </a:lnTo>
                  <a:lnTo>
                    <a:pt x="477" y="197"/>
                  </a:lnTo>
                  <a:lnTo>
                    <a:pt x="488" y="191"/>
                  </a:lnTo>
                  <a:lnTo>
                    <a:pt x="500" y="184"/>
                  </a:lnTo>
                  <a:lnTo>
                    <a:pt x="511" y="178"/>
                  </a:lnTo>
                  <a:lnTo>
                    <a:pt x="522" y="170"/>
                  </a:lnTo>
                  <a:lnTo>
                    <a:pt x="533" y="164"/>
                  </a:lnTo>
                  <a:lnTo>
                    <a:pt x="545" y="156"/>
                  </a:lnTo>
                  <a:lnTo>
                    <a:pt x="566" y="141"/>
                  </a:lnTo>
                  <a:lnTo>
                    <a:pt x="578" y="134"/>
                  </a:lnTo>
                  <a:lnTo>
                    <a:pt x="589" y="126"/>
                  </a:lnTo>
                  <a:lnTo>
                    <a:pt x="601" y="118"/>
                  </a:lnTo>
                  <a:lnTo>
                    <a:pt x="613" y="110"/>
                  </a:lnTo>
                  <a:lnTo>
                    <a:pt x="623" y="101"/>
                  </a:lnTo>
                  <a:lnTo>
                    <a:pt x="635" y="93"/>
                  </a:lnTo>
                  <a:lnTo>
                    <a:pt x="646" y="84"/>
                  </a:lnTo>
                  <a:lnTo>
                    <a:pt x="658" y="76"/>
                  </a:lnTo>
                  <a:lnTo>
                    <a:pt x="679" y="58"/>
                  </a:lnTo>
                  <a:lnTo>
                    <a:pt x="691" y="49"/>
                  </a:lnTo>
                  <a:lnTo>
                    <a:pt x="702" y="39"/>
                  </a:lnTo>
                  <a:lnTo>
                    <a:pt x="714" y="31"/>
                  </a:lnTo>
                  <a:lnTo>
                    <a:pt x="724" y="21"/>
                  </a:lnTo>
                  <a:lnTo>
                    <a:pt x="736" y="11"/>
                  </a:lnTo>
                  <a:lnTo>
                    <a:pt x="727" y="0"/>
                  </a:lnTo>
                  <a:lnTo>
                    <a:pt x="716" y="10"/>
                  </a:lnTo>
                  <a:lnTo>
                    <a:pt x="705" y="20"/>
                  </a:lnTo>
                  <a:lnTo>
                    <a:pt x="693" y="28"/>
                  </a:lnTo>
                  <a:lnTo>
                    <a:pt x="682" y="38"/>
                  </a:lnTo>
                  <a:lnTo>
                    <a:pt x="671" y="48"/>
                  </a:lnTo>
                  <a:lnTo>
                    <a:pt x="649" y="65"/>
                  </a:lnTo>
                  <a:lnTo>
                    <a:pt x="637" y="73"/>
                  </a:lnTo>
                  <a:lnTo>
                    <a:pt x="627" y="82"/>
                  </a:lnTo>
                  <a:lnTo>
                    <a:pt x="615" y="91"/>
                  </a:lnTo>
                  <a:lnTo>
                    <a:pt x="604" y="99"/>
                  </a:lnTo>
                  <a:lnTo>
                    <a:pt x="594" y="107"/>
                  </a:lnTo>
                  <a:lnTo>
                    <a:pt x="583" y="115"/>
                  </a:lnTo>
                  <a:lnTo>
                    <a:pt x="572" y="123"/>
                  </a:lnTo>
                  <a:lnTo>
                    <a:pt x="560" y="130"/>
                  </a:lnTo>
                  <a:lnTo>
                    <a:pt x="538" y="145"/>
                  </a:lnTo>
                  <a:lnTo>
                    <a:pt x="527" y="153"/>
                  </a:lnTo>
                  <a:lnTo>
                    <a:pt x="516" y="159"/>
                  </a:lnTo>
                  <a:lnTo>
                    <a:pt x="504" y="167"/>
                  </a:lnTo>
                  <a:lnTo>
                    <a:pt x="493" y="173"/>
                  </a:lnTo>
                  <a:lnTo>
                    <a:pt x="482" y="180"/>
                  </a:lnTo>
                  <a:lnTo>
                    <a:pt x="471" y="186"/>
                  </a:lnTo>
                  <a:lnTo>
                    <a:pt x="459" y="193"/>
                  </a:lnTo>
                  <a:lnTo>
                    <a:pt x="448" y="199"/>
                  </a:lnTo>
                  <a:lnTo>
                    <a:pt x="436" y="206"/>
                  </a:lnTo>
                  <a:lnTo>
                    <a:pt x="426" y="211"/>
                  </a:lnTo>
                  <a:lnTo>
                    <a:pt x="414" y="217"/>
                  </a:lnTo>
                  <a:lnTo>
                    <a:pt x="403" y="223"/>
                  </a:lnTo>
                  <a:lnTo>
                    <a:pt x="380" y="233"/>
                  </a:lnTo>
                  <a:lnTo>
                    <a:pt x="369" y="239"/>
                  </a:lnTo>
                  <a:lnTo>
                    <a:pt x="370" y="239"/>
                  </a:lnTo>
                  <a:lnTo>
                    <a:pt x="370" y="238"/>
                  </a:lnTo>
                  <a:lnTo>
                    <a:pt x="358" y="242"/>
                  </a:lnTo>
                  <a:lnTo>
                    <a:pt x="346" y="247"/>
                  </a:lnTo>
                  <a:lnTo>
                    <a:pt x="335" y="252"/>
                  </a:lnTo>
                  <a:lnTo>
                    <a:pt x="312" y="260"/>
                  </a:lnTo>
                  <a:lnTo>
                    <a:pt x="301" y="265"/>
                  </a:lnTo>
                  <a:lnTo>
                    <a:pt x="289" y="269"/>
                  </a:lnTo>
                  <a:lnTo>
                    <a:pt x="277" y="272"/>
                  </a:lnTo>
                  <a:lnTo>
                    <a:pt x="266" y="276"/>
                  </a:lnTo>
                  <a:lnTo>
                    <a:pt x="255" y="280"/>
                  </a:lnTo>
                  <a:lnTo>
                    <a:pt x="219" y="289"/>
                  </a:lnTo>
                  <a:lnTo>
                    <a:pt x="210" y="293"/>
                  </a:lnTo>
                  <a:lnTo>
                    <a:pt x="198" y="295"/>
                  </a:lnTo>
                  <a:lnTo>
                    <a:pt x="186" y="298"/>
                  </a:lnTo>
                  <a:lnTo>
                    <a:pt x="174" y="300"/>
                  </a:lnTo>
                  <a:lnTo>
                    <a:pt x="163" y="303"/>
                  </a:lnTo>
                  <a:lnTo>
                    <a:pt x="152" y="305"/>
                  </a:lnTo>
                  <a:lnTo>
                    <a:pt x="128" y="310"/>
                  </a:lnTo>
                  <a:lnTo>
                    <a:pt x="116" y="311"/>
                  </a:lnTo>
                  <a:lnTo>
                    <a:pt x="105" y="313"/>
                  </a:lnTo>
                  <a:lnTo>
                    <a:pt x="94" y="314"/>
                  </a:lnTo>
                  <a:lnTo>
                    <a:pt x="82" y="315"/>
                  </a:lnTo>
                  <a:lnTo>
                    <a:pt x="70" y="317"/>
                  </a:lnTo>
                  <a:lnTo>
                    <a:pt x="48" y="319"/>
                  </a:lnTo>
                  <a:lnTo>
                    <a:pt x="36" y="319"/>
                  </a:lnTo>
                  <a:lnTo>
                    <a:pt x="24" y="320"/>
                  </a:lnTo>
                  <a:lnTo>
                    <a:pt x="13" y="320"/>
                  </a:lnTo>
                  <a:lnTo>
                    <a:pt x="0" y="321"/>
                  </a:lnTo>
                  <a:lnTo>
                    <a:pt x="1" y="321"/>
                  </a:lnTo>
                  <a:lnTo>
                    <a:pt x="1" y="334"/>
                  </a:lnTo>
                  <a:close/>
                </a:path>
              </a:pathLst>
            </a:custGeom>
            <a:solidFill>
              <a:srgbClr val="0080FF"/>
            </a:solidFill>
            <a:ln w="9525">
              <a:solidFill>
                <a:schemeClr val="tx2"/>
              </a:solidFill>
              <a:round/>
              <a:headEnd/>
              <a:tailEnd/>
            </a:ln>
          </p:spPr>
          <p:txBody>
            <a:bodyPr/>
            <a:lstStyle/>
            <a:p>
              <a:endParaRPr lang="en-US"/>
            </a:p>
          </p:txBody>
        </p:sp>
      </p:grpSp>
      <p:sp>
        <p:nvSpPr>
          <p:cNvPr id="2064" name="Oval 17"/>
          <p:cNvSpPr>
            <a:spLocks noChangeArrowheads="1"/>
          </p:cNvSpPr>
          <p:nvPr/>
        </p:nvSpPr>
        <p:spPr bwMode="auto">
          <a:xfrm>
            <a:off x="2181225" y="3422650"/>
            <a:ext cx="334963" cy="352425"/>
          </a:xfrm>
          <a:prstGeom prst="ellipse">
            <a:avLst/>
          </a:prstGeom>
          <a:noFill/>
          <a:ln w="28575">
            <a:solidFill>
              <a:schemeClr val="tx1"/>
            </a:solidFill>
            <a:round/>
            <a:headEnd/>
            <a:tailEnd/>
          </a:ln>
        </p:spPr>
        <p:txBody>
          <a:bodyPr wrap="none" lIns="90488" tIns="44450" rIns="90488" bIns="44450" anchor="ctr"/>
          <a:lstStyle/>
          <a:p>
            <a:endParaRPr lang="en-US"/>
          </a:p>
        </p:txBody>
      </p:sp>
      <p:sp>
        <p:nvSpPr>
          <p:cNvPr id="2065" name="Oval 18"/>
          <p:cNvSpPr>
            <a:spLocks noChangeArrowheads="1"/>
          </p:cNvSpPr>
          <p:nvPr/>
        </p:nvSpPr>
        <p:spPr bwMode="auto">
          <a:xfrm>
            <a:off x="5286375" y="3411538"/>
            <a:ext cx="336550" cy="352425"/>
          </a:xfrm>
          <a:prstGeom prst="ellipse">
            <a:avLst/>
          </a:prstGeom>
          <a:noFill/>
          <a:ln w="28575">
            <a:solidFill>
              <a:schemeClr val="tx1"/>
            </a:solidFill>
            <a:round/>
            <a:headEnd/>
            <a:tailEnd/>
          </a:ln>
        </p:spPr>
        <p:txBody>
          <a:bodyPr wrap="none" lIns="90488" tIns="44450" rIns="90488" bIns="44450" anchor="ctr"/>
          <a:lstStyle/>
          <a:p>
            <a:endParaRPr lang="en-US"/>
          </a:p>
        </p:txBody>
      </p:sp>
      <p:sp>
        <p:nvSpPr>
          <p:cNvPr id="2066" name="Line 19"/>
          <p:cNvSpPr>
            <a:spLocks noChangeShapeType="1"/>
          </p:cNvSpPr>
          <p:nvPr/>
        </p:nvSpPr>
        <p:spPr bwMode="auto">
          <a:xfrm>
            <a:off x="4843463" y="3589338"/>
            <a:ext cx="431800" cy="0"/>
          </a:xfrm>
          <a:prstGeom prst="line">
            <a:avLst/>
          </a:prstGeom>
          <a:noFill/>
          <a:ln w="28575">
            <a:solidFill>
              <a:schemeClr val="tx1"/>
            </a:solidFill>
            <a:round/>
            <a:headEnd/>
            <a:tailEnd type="triangle" w="med" len="med"/>
          </a:ln>
        </p:spPr>
        <p:txBody>
          <a:bodyPr lIns="90488" tIns="44450" rIns="90488" bIns="44450" anchor="ctr"/>
          <a:lstStyle/>
          <a:p>
            <a:endParaRPr lang="en-US"/>
          </a:p>
        </p:txBody>
      </p:sp>
      <p:sp>
        <p:nvSpPr>
          <p:cNvPr id="2067" name="Line 20"/>
          <p:cNvSpPr>
            <a:spLocks noChangeShapeType="1"/>
          </p:cNvSpPr>
          <p:nvPr/>
        </p:nvSpPr>
        <p:spPr bwMode="auto">
          <a:xfrm flipH="1">
            <a:off x="5451475" y="2238375"/>
            <a:ext cx="1588" cy="1160463"/>
          </a:xfrm>
          <a:prstGeom prst="line">
            <a:avLst/>
          </a:prstGeom>
          <a:noFill/>
          <a:ln w="28575">
            <a:solidFill>
              <a:schemeClr val="tx1"/>
            </a:solidFill>
            <a:round/>
            <a:headEnd/>
            <a:tailEnd type="triangle" w="med" len="med"/>
          </a:ln>
        </p:spPr>
        <p:txBody>
          <a:bodyPr lIns="90488" tIns="44450" rIns="90488" bIns="44450" anchor="ctr"/>
          <a:lstStyle/>
          <a:p>
            <a:endParaRPr lang="en-US"/>
          </a:p>
        </p:txBody>
      </p:sp>
      <p:sp>
        <p:nvSpPr>
          <p:cNvPr id="2068" name="Line 21"/>
          <p:cNvSpPr>
            <a:spLocks noChangeShapeType="1"/>
          </p:cNvSpPr>
          <p:nvPr/>
        </p:nvSpPr>
        <p:spPr bwMode="auto">
          <a:xfrm>
            <a:off x="5622925" y="3589338"/>
            <a:ext cx="431800" cy="0"/>
          </a:xfrm>
          <a:prstGeom prst="line">
            <a:avLst/>
          </a:prstGeom>
          <a:noFill/>
          <a:ln w="28575">
            <a:solidFill>
              <a:schemeClr val="tx1"/>
            </a:solidFill>
            <a:round/>
            <a:headEnd/>
            <a:tailEnd type="triangle" w="med" len="med"/>
          </a:ln>
        </p:spPr>
        <p:txBody>
          <a:bodyPr lIns="90488" tIns="44450" rIns="90488" bIns="44450" anchor="ctr"/>
          <a:lstStyle/>
          <a:p>
            <a:endParaRPr lang="en-US"/>
          </a:p>
        </p:txBody>
      </p:sp>
      <p:graphicFrame>
        <p:nvGraphicFramePr>
          <p:cNvPr id="2050" name="Object 22"/>
          <p:cNvGraphicFramePr>
            <a:graphicFrameLocks noChangeAspect="1"/>
          </p:cNvGraphicFramePr>
          <p:nvPr>
            <p:ph idx="1"/>
          </p:nvPr>
        </p:nvGraphicFramePr>
        <p:xfrm>
          <a:off x="6459538" y="3178175"/>
          <a:ext cx="458787" cy="1065213"/>
        </p:xfrm>
        <a:graphic>
          <a:graphicData uri="http://schemas.openxmlformats.org/presentationml/2006/ole">
            <p:oleObj spid="_x0000_s2050" name="Equation" r:id="rId5" imgW="266400" imgH="457200" progId="Equation.3">
              <p:embed/>
            </p:oleObj>
          </a:graphicData>
        </a:graphic>
      </p:graphicFrame>
      <p:graphicFrame>
        <p:nvGraphicFramePr>
          <p:cNvPr id="2051" name="Object 23"/>
          <p:cNvGraphicFramePr>
            <a:graphicFrameLocks noChangeAspect="1"/>
          </p:cNvGraphicFramePr>
          <p:nvPr/>
        </p:nvGraphicFramePr>
        <p:xfrm>
          <a:off x="5643563" y="2492375"/>
          <a:ext cx="311150" cy="377825"/>
        </p:xfrm>
        <a:graphic>
          <a:graphicData uri="http://schemas.openxmlformats.org/presentationml/2006/ole">
            <p:oleObj spid="_x0000_s2051" name="Equation" r:id="rId6" imgW="203040" imgH="228600" progId="Equation.3">
              <p:embed/>
            </p:oleObj>
          </a:graphicData>
        </a:graphic>
      </p:graphicFrame>
      <p:graphicFrame>
        <p:nvGraphicFramePr>
          <p:cNvPr id="2052" name="Object 24"/>
          <p:cNvGraphicFramePr>
            <a:graphicFrameLocks noChangeAspect="1"/>
          </p:cNvGraphicFramePr>
          <p:nvPr/>
        </p:nvGraphicFramePr>
        <p:xfrm>
          <a:off x="2625725" y="3246438"/>
          <a:ext cx="206375" cy="246062"/>
        </p:xfrm>
        <a:graphic>
          <a:graphicData uri="http://schemas.openxmlformats.org/presentationml/2006/ole">
            <p:oleObj spid="_x0000_s2052" name="Equation" r:id="rId7" imgW="126720" imgH="139680" progId="Equation.3">
              <p:embed/>
            </p:oleObj>
          </a:graphicData>
        </a:graphic>
      </p:graphicFrame>
      <p:sp>
        <p:nvSpPr>
          <p:cNvPr id="2069" name="Line 25"/>
          <p:cNvSpPr>
            <a:spLocks noChangeShapeType="1"/>
          </p:cNvSpPr>
          <p:nvPr/>
        </p:nvSpPr>
        <p:spPr bwMode="auto">
          <a:xfrm>
            <a:off x="2527300" y="3613150"/>
            <a:ext cx="433388" cy="0"/>
          </a:xfrm>
          <a:prstGeom prst="line">
            <a:avLst/>
          </a:prstGeom>
          <a:noFill/>
          <a:ln w="28575">
            <a:solidFill>
              <a:schemeClr val="tx1"/>
            </a:solidFill>
            <a:round/>
            <a:headEnd/>
            <a:tailEnd type="triangle" w="med" len="med"/>
          </a:ln>
        </p:spPr>
        <p:txBody>
          <a:bodyPr lIns="90488" tIns="44450" rIns="90488" bIns="44450" anchor="ctr"/>
          <a:lstStyle/>
          <a:p>
            <a:endParaRPr lang="en-US"/>
          </a:p>
        </p:txBody>
      </p:sp>
      <p:graphicFrame>
        <p:nvGraphicFramePr>
          <p:cNvPr id="2053" name="Object 26"/>
          <p:cNvGraphicFramePr>
            <a:graphicFrameLocks noChangeAspect="1"/>
          </p:cNvGraphicFramePr>
          <p:nvPr/>
        </p:nvGraphicFramePr>
        <p:xfrm>
          <a:off x="2447925" y="2792413"/>
          <a:ext cx="412750" cy="403225"/>
        </p:xfrm>
        <a:graphic>
          <a:graphicData uri="http://schemas.openxmlformats.org/presentationml/2006/ole">
            <p:oleObj spid="_x0000_s2053" name="Equation" r:id="rId8" imgW="253800" imgH="228600" progId="Equation.3">
              <p:embed/>
            </p:oleObj>
          </a:graphicData>
        </a:graphic>
      </p:graphicFrame>
      <p:sp>
        <p:nvSpPr>
          <p:cNvPr id="2070" name="Rectangle 27"/>
          <p:cNvSpPr>
            <a:spLocks noChangeArrowheads="1"/>
          </p:cNvSpPr>
          <p:nvPr/>
        </p:nvSpPr>
        <p:spPr bwMode="auto">
          <a:xfrm>
            <a:off x="2698750" y="4295775"/>
            <a:ext cx="2413000" cy="1290638"/>
          </a:xfrm>
          <a:prstGeom prst="rect">
            <a:avLst/>
          </a:prstGeom>
          <a:noFill/>
          <a:ln w="28575">
            <a:solidFill>
              <a:schemeClr val="tx1"/>
            </a:solidFill>
            <a:miter lim="800000"/>
            <a:headEnd/>
            <a:tailEnd/>
          </a:ln>
        </p:spPr>
        <p:txBody>
          <a:bodyPr wrap="none" lIns="90488" tIns="44450" rIns="90488" bIns="44450" anchor="ctr"/>
          <a:lstStyle/>
          <a:p>
            <a:endParaRPr lang="en-US"/>
          </a:p>
        </p:txBody>
      </p:sp>
      <p:sp>
        <p:nvSpPr>
          <p:cNvPr id="2071" name="Text Box 28"/>
          <p:cNvSpPr txBox="1">
            <a:spLocks noChangeArrowheads="1"/>
          </p:cNvSpPr>
          <p:nvPr/>
        </p:nvSpPr>
        <p:spPr bwMode="auto">
          <a:xfrm>
            <a:off x="2638425" y="4481513"/>
            <a:ext cx="2495550" cy="1031875"/>
          </a:xfrm>
          <a:prstGeom prst="rect">
            <a:avLst/>
          </a:prstGeom>
          <a:noFill/>
          <a:ln w="12700">
            <a:noFill/>
            <a:miter lim="800000"/>
            <a:headEnd/>
            <a:tailEnd/>
          </a:ln>
        </p:spPr>
        <p:txBody>
          <a:bodyPr lIns="90488" tIns="44450" rIns="90488" bIns="44450">
            <a:spAutoFit/>
          </a:bodyPr>
          <a:lstStyle/>
          <a:p>
            <a:pPr algn="ctr" eaLnBrk="0" hangingPunct="0">
              <a:spcBef>
                <a:spcPct val="50000"/>
              </a:spcBef>
            </a:pPr>
            <a:r>
              <a:rPr lang="en-US" sz="2000" b="1">
                <a:solidFill>
                  <a:schemeClr val="tx2"/>
                </a:solidFill>
              </a:rPr>
              <a:t>GNC </a:t>
            </a:r>
          </a:p>
          <a:p>
            <a:pPr algn="ctr" eaLnBrk="0" hangingPunct="0">
              <a:spcBef>
                <a:spcPct val="50000"/>
              </a:spcBef>
            </a:pPr>
            <a:r>
              <a:rPr lang="en-US" sz="1400" b="1">
                <a:solidFill>
                  <a:schemeClr val="tx2"/>
                </a:solidFill>
                <a:latin typeface="Times New Roman" pitchFamily="18" charset="0"/>
              </a:rPr>
              <a:t>Guidance Navigation Control</a:t>
            </a:r>
          </a:p>
          <a:p>
            <a:pPr eaLnBrk="0" hangingPunct="0">
              <a:spcBef>
                <a:spcPct val="50000"/>
              </a:spcBef>
            </a:pPr>
            <a:endParaRPr lang="en-US" sz="1400" b="1">
              <a:solidFill>
                <a:schemeClr val="tx2"/>
              </a:solidFill>
              <a:latin typeface="Times New Roman" pitchFamily="18" charset="0"/>
            </a:endParaRPr>
          </a:p>
        </p:txBody>
      </p:sp>
      <p:sp>
        <p:nvSpPr>
          <p:cNvPr id="2072" name="Line 29"/>
          <p:cNvSpPr>
            <a:spLocks noChangeShapeType="1"/>
          </p:cNvSpPr>
          <p:nvPr/>
        </p:nvSpPr>
        <p:spPr bwMode="auto">
          <a:xfrm flipH="1">
            <a:off x="5143500" y="4919663"/>
            <a:ext cx="434975" cy="0"/>
          </a:xfrm>
          <a:prstGeom prst="line">
            <a:avLst/>
          </a:prstGeom>
          <a:noFill/>
          <a:ln w="28575">
            <a:solidFill>
              <a:schemeClr val="tx1"/>
            </a:solidFill>
            <a:round/>
            <a:headEnd/>
            <a:tailEnd type="triangle" w="med" len="med"/>
          </a:ln>
        </p:spPr>
        <p:txBody>
          <a:bodyPr lIns="90488" tIns="44450" rIns="90488" bIns="44450" anchor="ctr"/>
          <a:lstStyle/>
          <a:p>
            <a:endParaRPr lang="en-US"/>
          </a:p>
        </p:txBody>
      </p:sp>
      <p:sp>
        <p:nvSpPr>
          <p:cNvPr id="2073" name="Line 30"/>
          <p:cNvSpPr>
            <a:spLocks noChangeShapeType="1"/>
          </p:cNvSpPr>
          <p:nvPr/>
        </p:nvSpPr>
        <p:spPr bwMode="auto">
          <a:xfrm>
            <a:off x="1738313" y="3590925"/>
            <a:ext cx="431800" cy="0"/>
          </a:xfrm>
          <a:prstGeom prst="line">
            <a:avLst/>
          </a:prstGeom>
          <a:noFill/>
          <a:ln w="28575">
            <a:solidFill>
              <a:schemeClr val="tx1"/>
            </a:solidFill>
            <a:round/>
            <a:headEnd/>
            <a:tailEnd type="triangle" w="med" len="med"/>
          </a:ln>
        </p:spPr>
        <p:txBody>
          <a:bodyPr lIns="90488" tIns="44450" rIns="90488" bIns="44450" anchor="ctr"/>
          <a:lstStyle/>
          <a:p>
            <a:endParaRPr lang="en-US"/>
          </a:p>
        </p:txBody>
      </p:sp>
      <p:sp>
        <p:nvSpPr>
          <p:cNvPr id="2074" name="Text Box 31"/>
          <p:cNvSpPr txBox="1">
            <a:spLocks noChangeArrowheads="1"/>
          </p:cNvSpPr>
          <p:nvPr/>
        </p:nvSpPr>
        <p:spPr bwMode="auto">
          <a:xfrm>
            <a:off x="5991225" y="2354263"/>
            <a:ext cx="1836738" cy="833437"/>
          </a:xfrm>
          <a:prstGeom prst="rect">
            <a:avLst/>
          </a:prstGeom>
          <a:noFill/>
          <a:ln w="12700">
            <a:noFill/>
            <a:miter lim="800000"/>
            <a:headEnd/>
            <a:tailEnd/>
          </a:ln>
        </p:spPr>
        <p:txBody>
          <a:bodyPr lIns="90488" tIns="44450" rIns="90488" bIns="44450">
            <a:spAutoFit/>
          </a:bodyPr>
          <a:lstStyle/>
          <a:p>
            <a:pPr eaLnBrk="0" hangingPunct="0">
              <a:spcBef>
                <a:spcPct val="50000"/>
              </a:spcBef>
            </a:pPr>
            <a:r>
              <a:rPr lang="en-US" sz="1400" b="1">
                <a:solidFill>
                  <a:schemeClr val="tx2"/>
                </a:solidFill>
                <a:latin typeface="Times New Roman" pitchFamily="18" charset="0"/>
              </a:rPr>
              <a:t>Osclillatory wave-induced motion</a:t>
            </a:r>
          </a:p>
          <a:p>
            <a:pPr eaLnBrk="0" hangingPunct="0">
              <a:spcBef>
                <a:spcPct val="50000"/>
              </a:spcBef>
            </a:pPr>
            <a:endParaRPr lang="en-US" sz="1400" b="1">
              <a:solidFill>
                <a:schemeClr val="tx2"/>
              </a:solidFill>
              <a:latin typeface="Times New Roman" pitchFamily="18" charset="0"/>
            </a:endParaRPr>
          </a:p>
        </p:txBody>
      </p:sp>
      <p:sp>
        <p:nvSpPr>
          <p:cNvPr id="2075" name="Text Box 32"/>
          <p:cNvSpPr txBox="1">
            <a:spLocks noChangeArrowheads="1"/>
          </p:cNvSpPr>
          <p:nvPr/>
        </p:nvSpPr>
        <p:spPr bwMode="auto">
          <a:xfrm>
            <a:off x="7019925" y="3357563"/>
            <a:ext cx="1306513" cy="620712"/>
          </a:xfrm>
          <a:prstGeom prst="rect">
            <a:avLst/>
          </a:prstGeom>
          <a:noFill/>
          <a:ln w="12700">
            <a:noFill/>
            <a:miter lim="800000"/>
            <a:headEnd/>
            <a:tailEnd/>
          </a:ln>
        </p:spPr>
        <p:txBody>
          <a:bodyPr lIns="90488" tIns="44450" rIns="90488" bIns="44450">
            <a:spAutoFit/>
          </a:bodyPr>
          <a:lstStyle/>
          <a:p>
            <a:pPr eaLnBrk="0" hangingPunct="0">
              <a:spcBef>
                <a:spcPct val="50000"/>
              </a:spcBef>
            </a:pPr>
            <a:r>
              <a:rPr lang="en-US" sz="1400" b="1">
                <a:solidFill>
                  <a:schemeClr val="tx2"/>
                </a:solidFill>
                <a:latin typeface="Times New Roman" pitchFamily="18" charset="0"/>
              </a:rPr>
              <a:t>total motion</a:t>
            </a:r>
          </a:p>
          <a:p>
            <a:pPr eaLnBrk="0" hangingPunct="0">
              <a:spcBef>
                <a:spcPct val="50000"/>
              </a:spcBef>
            </a:pPr>
            <a:endParaRPr lang="en-US" sz="1400" b="1">
              <a:solidFill>
                <a:schemeClr val="tx2"/>
              </a:solidFill>
              <a:latin typeface="Times New Roman" pitchFamily="18" charset="0"/>
            </a:endParaRPr>
          </a:p>
        </p:txBody>
      </p:sp>
      <p:sp>
        <p:nvSpPr>
          <p:cNvPr id="2076" name="Line 33"/>
          <p:cNvSpPr>
            <a:spLocks noChangeShapeType="1"/>
          </p:cNvSpPr>
          <p:nvPr/>
        </p:nvSpPr>
        <p:spPr bwMode="auto">
          <a:xfrm>
            <a:off x="1736725" y="3597275"/>
            <a:ext cx="0" cy="1384300"/>
          </a:xfrm>
          <a:prstGeom prst="line">
            <a:avLst/>
          </a:prstGeom>
          <a:noFill/>
          <a:ln w="28575">
            <a:solidFill>
              <a:schemeClr val="tx1"/>
            </a:solidFill>
            <a:round/>
            <a:headEnd/>
            <a:tailEnd/>
          </a:ln>
        </p:spPr>
        <p:txBody>
          <a:bodyPr lIns="90488" tIns="44450" rIns="90488" bIns="44450" anchor="ctr"/>
          <a:lstStyle/>
          <a:p>
            <a:endParaRPr lang="en-US"/>
          </a:p>
        </p:txBody>
      </p:sp>
      <p:sp>
        <p:nvSpPr>
          <p:cNvPr id="2077" name="Line 34"/>
          <p:cNvSpPr>
            <a:spLocks noChangeShapeType="1"/>
          </p:cNvSpPr>
          <p:nvPr/>
        </p:nvSpPr>
        <p:spPr bwMode="auto">
          <a:xfrm>
            <a:off x="1736725" y="4962525"/>
            <a:ext cx="952500" cy="0"/>
          </a:xfrm>
          <a:prstGeom prst="line">
            <a:avLst/>
          </a:prstGeom>
          <a:noFill/>
          <a:ln w="28575">
            <a:solidFill>
              <a:schemeClr val="tx1"/>
            </a:solidFill>
            <a:round/>
            <a:headEnd/>
            <a:tailEnd/>
          </a:ln>
        </p:spPr>
        <p:txBody>
          <a:bodyPr lIns="90488" tIns="44450" rIns="90488" bIns="44450" anchor="ctr"/>
          <a:lstStyle/>
          <a:p>
            <a:endParaRPr lang="en-US"/>
          </a:p>
        </p:txBody>
      </p:sp>
      <p:sp>
        <p:nvSpPr>
          <p:cNvPr id="2078" name="Rectangle 35"/>
          <p:cNvSpPr>
            <a:spLocks noChangeArrowheads="1"/>
          </p:cNvSpPr>
          <p:nvPr/>
        </p:nvSpPr>
        <p:spPr bwMode="auto">
          <a:xfrm>
            <a:off x="250825" y="5805488"/>
            <a:ext cx="8475663" cy="468312"/>
          </a:xfrm>
          <a:prstGeom prst="rect">
            <a:avLst/>
          </a:prstGeom>
          <a:noFill/>
          <a:ln w="9525">
            <a:noFill/>
            <a:miter lim="800000"/>
            <a:headEnd/>
            <a:tailEnd/>
          </a:ln>
        </p:spPr>
        <p:txBody>
          <a:bodyPr/>
          <a:lstStyle/>
          <a:p>
            <a:pPr marL="342900" indent="-342900">
              <a:lnSpc>
                <a:spcPct val="80000"/>
              </a:lnSpc>
              <a:spcBef>
                <a:spcPct val="20000"/>
              </a:spcBef>
              <a:buClr>
                <a:schemeClr val="accent1"/>
              </a:buClr>
              <a:buSzPct val="65000"/>
              <a:buFont typeface="Wingdings" pitchFamily="2" charset="2"/>
              <a:buNone/>
            </a:pPr>
            <a:r>
              <a:rPr lang="en-US" sz="1700"/>
              <a:t>This model is typically used to design control and observers. </a:t>
            </a:r>
          </a:p>
        </p:txBody>
      </p:sp>
      <p:pic>
        <p:nvPicPr>
          <p:cNvPr id="2079" name="Picture 36"/>
          <p:cNvPicPr>
            <a:picLocks noChangeAspect="1" noChangeArrowheads="1"/>
          </p:cNvPicPr>
          <p:nvPr/>
        </p:nvPicPr>
        <p:blipFill>
          <a:blip r:embed="rId9"/>
          <a:srcRect/>
          <a:stretch>
            <a:fillRect/>
          </a:stretch>
        </p:blipFill>
        <p:spPr bwMode="auto">
          <a:xfrm>
            <a:off x="6597650" y="1166813"/>
            <a:ext cx="2079625" cy="714375"/>
          </a:xfrm>
          <a:prstGeom prst="rect">
            <a:avLst/>
          </a:prstGeom>
          <a:noFill/>
          <a:ln w="12700">
            <a:noFill/>
            <a:miter lim="800000"/>
            <a:headEnd/>
            <a:tailEnd/>
          </a:ln>
        </p:spPr>
      </p:pic>
      <p:sp>
        <p:nvSpPr>
          <p:cNvPr id="2080" name="Text Box 37"/>
          <p:cNvSpPr txBox="1">
            <a:spLocks noChangeArrowheads="1"/>
          </p:cNvSpPr>
          <p:nvPr/>
        </p:nvSpPr>
        <p:spPr bwMode="auto">
          <a:xfrm>
            <a:off x="6804025" y="836613"/>
            <a:ext cx="1603375" cy="728662"/>
          </a:xfrm>
          <a:prstGeom prst="rect">
            <a:avLst/>
          </a:prstGeom>
          <a:noFill/>
          <a:ln w="12700">
            <a:noFill/>
            <a:miter lim="800000"/>
            <a:headEnd/>
            <a:tailEnd/>
          </a:ln>
        </p:spPr>
        <p:txBody>
          <a:bodyPr lIns="90488" tIns="44450" rIns="90488" bIns="44450">
            <a:spAutoFit/>
          </a:bodyPr>
          <a:lstStyle/>
          <a:p>
            <a:pPr eaLnBrk="0" hangingPunct="0">
              <a:spcBef>
                <a:spcPct val="50000"/>
              </a:spcBef>
            </a:pPr>
            <a:r>
              <a:rPr lang="en-US" sz="1200">
                <a:solidFill>
                  <a:srgbClr val="0000FF"/>
                </a:solidFill>
                <a:latin typeface="Times New Roman" pitchFamily="18" charset="0"/>
              </a:rPr>
              <a:t>Modelled as filtered white noise</a:t>
            </a:r>
          </a:p>
          <a:p>
            <a:pPr eaLnBrk="0" hangingPunct="0">
              <a:spcBef>
                <a:spcPct val="50000"/>
              </a:spcBef>
            </a:pPr>
            <a:endParaRPr lang="en-US" sz="1200">
              <a:solidFill>
                <a:srgbClr val="0000FF"/>
              </a:solidFill>
              <a:latin typeface="Times New Roman" pitchFamily="18" charset="0"/>
            </a:endParaRPr>
          </a:p>
        </p:txBody>
      </p:sp>
      <p:sp>
        <p:nvSpPr>
          <p:cNvPr id="2081" name="Text Box 38"/>
          <p:cNvSpPr txBox="1">
            <a:spLocks noChangeArrowheads="1"/>
          </p:cNvSpPr>
          <p:nvPr/>
        </p:nvSpPr>
        <p:spPr bwMode="auto">
          <a:xfrm>
            <a:off x="468313" y="1341438"/>
            <a:ext cx="1304925" cy="728662"/>
          </a:xfrm>
          <a:prstGeom prst="rect">
            <a:avLst/>
          </a:prstGeom>
          <a:noFill/>
          <a:ln w="12700">
            <a:noFill/>
            <a:miter lim="800000"/>
            <a:headEnd/>
            <a:tailEnd/>
          </a:ln>
        </p:spPr>
        <p:txBody>
          <a:bodyPr lIns="90488" tIns="44450" rIns="90488" bIns="44450">
            <a:spAutoFit/>
          </a:bodyPr>
          <a:lstStyle/>
          <a:p>
            <a:pPr eaLnBrk="0" hangingPunct="0">
              <a:spcBef>
                <a:spcPct val="50000"/>
              </a:spcBef>
            </a:pPr>
            <a:r>
              <a:rPr lang="en-US" sz="1200">
                <a:solidFill>
                  <a:srgbClr val="0000FF"/>
                </a:solidFill>
                <a:latin typeface="Times New Roman" pitchFamily="18" charset="0"/>
              </a:rPr>
              <a:t>Modelled as a Wiener process</a:t>
            </a:r>
          </a:p>
          <a:p>
            <a:pPr eaLnBrk="0" hangingPunct="0">
              <a:spcBef>
                <a:spcPct val="50000"/>
              </a:spcBef>
            </a:pPr>
            <a:endParaRPr lang="en-US" sz="1200">
              <a:solidFill>
                <a:srgbClr val="0000FF"/>
              </a:solidFill>
              <a:latin typeface="Times New Roman" pitchFamily="18" charset="0"/>
            </a:endParaRPr>
          </a:p>
        </p:txBody>
      </p:sp>
      <p:pic>
        <p:nvPicPr>
          <p:cNvPr id="2082" name="Picture 39"/>
          <p:cNvPicPr>
            <a:picLocks noChangeAspect="1" noChangeArrowheads="1"/>
          </p:cNvPicPr>
          <p:nvPr/>
        </p:nvPicPr>
        <p:blipFill>
          <a:blip r:embed="rId10"/>
          <a:srcRect/>
          <a:stretch>
            <a:fillRect/>
          </a:stretch>
        </p:blipFill>
        <p:spPr bwMode="auto">
          <a:xfrm>
            <a:off x="1619250" y="1268413"/>
            <a:ext cx="1684338" cy="509587"/>
          </a:xfrm>
          <a:prstGeom prst="rect">
            <a:avLst/>
          </a:prstGeom>
          <a:noFill/>
          <a:ln w="12700">
            <a:noFill/>
            <a:miter lim="800000"/>
            <a:headEnd/>
            <a:tailEnd/>
          </a:ln>
        </p:spPr>
      </p:pic>
      <p:sp>
        <p:nvSpPr>
          <p:cNvPr id="2083" name="Oval 40"/>
          <p:cNvSpPr>
            <a:spLocks noChangeArrowheads="1"/>
          </p:cNvSpPr>
          <p:nvPr/>
        </p:nvSpPr>
        <p:spPr bwMode="auto">
          <a:xfrm>
            <a:off x="5568950" y="4746625"/>
            <a:ext cx="334963" cy="352425"/>
          </a:xfrm>
          <a:prstGeom prst="ellipse">
            <a:avLst/>
          </a:prstGeom>
          <a:noFill/>
          <a:ln w="28575">
            <a:solidFill>
              <a:schemeClr val="tx1"/>
            </a:solidFill>
            <a:round/>
            <a:headEnd/>
            <a:tailEnd/>
          </a:ln>
        </p:spPr>
        <p:txBody>
          <a:bodyPr wrap="none" lIns="90488" tIns="44450" rIns="90488" bIns="44450" anchor="ctr"/>
          <a:lstStyle/>
          <a:p>
            <a:endParaRPr lang="en-US"/>
          </a:p>
        </p:txBody>
      </p:sp>
      <p:sp>
        <p:nvSpPr>
          <p:cNvPr id="2084" name="Line 41"/>
          <p:cNvSpPr>
            <a:spLocks noChangeShapeType="1"/>
          </p:cNvSpPr>
          <p:nvPr/>
        </p:nvSpPr>
        <p:spPr bwMode="auto">
          <a:xfrm flipH="1">
            <a:off x="5732463" y="3597275"/>
            <a:ext cx="1587" cy="1125538"/>
          </a:xfrm>
          <a:prstGeom prst="line">
            <a:avLst/>
          </a:prstGeom>
          <a:noFill/>
          <a:ln w="28575">
            <a:solidFill>
              <a:schemeClr val="tx1"/>
            </a:solidFill>
            <a:round/>
            <a:headEnd/>
            <a:tailEnd type="triangle" w="med" len="med"/>
          </a:ln>
        </p:spPr>
        <p:txBody>
          <a:bodyPr lIns="90488" tIns="44450" rIns="90488" bIns="44450" anchor="ctr"/>
          <a:lstStyle/>
          <a:p>
            <a:endParaRPr lang="en-US"/>
          </a:p>
        </p:txBody>
      </p:sp>
      <p:sp>
        <p:nvSpPr>
          <p:cNvPr id="2085" name="Line 42"/>
          <p:cNvSpPr>
            <a:spLocks noChangeShapeType="1"/>
          </p:cNvSpPr>
          <p:nvPr/>
        </p:nvSpPr>
        <p:spPr bwMode="auto">
          <a:xfrm flipH="1">
            <a:off x="5911850" y="4918075"/>
            <a:ext cx="434975" cy="0"/>
          </a:xfrm>
          <a:prstGeom prst="line">
            <a:avLst/>
          </a:prstGeom>
          <a:noFill/>
          <a:ln w="28575">
            <a:solidFill>
              <a:schemeClr val="tx1"/>
            </a:solidFill>
            <a:round/>
            <a:headEnd/>
            <a:tailEnd type="triangle" w="med" len="med"/>
          </a:ln>
        </p:spPr>
        <p:txBody>
          <a:bodyPr lIns="90488" tIns="44450" rIns="90488" bIns="44450" anchor="ctr"/>
          <a:lstStyle/>
          <a:p>
            <a:endParaRPr lang="en-US"/>
          </a:p>
        </p:txBody>
      </p:sp>
      <p:graphicFrame>
        <p:nvGraphicFramePr>
          <p:cNvPr id="2054" name="Object 43"/>
          <p:cNvGraphicFramePr>
            <a:graphicFrameLocks noChangeAspect="1"/>
          </p:cNvGraphicFramePr>
          <p:nvPr/>
        </p:nvGraphicFramePr>
        <p:xfrm>
          <a:off x="6478588" y="4783138"/>
          <a:ext cx="206375" cy="247650"/>
        </p:xfrm>
        <a:graphic>
          <a:graphicData uri="http://schemas.openxmlformats.org/presentationml/2006/ole">
            <p:oleObj spid="_x0000_s2054" name="Equation" r:id="rId11" imgW="126720" imgH="139680" progId="Equation.3">
              <p:embed/>
            </p:oleObj>
          </a:graphicData>
        </a:graphic>
      </p:graphicFrame>
      <p:sp>
        <p:nvSpPr>
          <p:cNvPr id="2086" name="Text Box 44"/>
          <p:cNvSpPr txBox="1">
            <a:spLocks noChangeArrowheads="1"/>
          </p:cNvSpPr>
          <p:nvPr/>
        </p:nvSpPr>
        <p:spPr bwMode="auto">
          <a:xfrm>
            <a:off x="6731000" y="4756150"/>
            <a:ext cx="2008188" cy="620713"/>
          </a:xfrm>
          <a:prstGeom prst="rect">
            <a:avLst/>
          </a:prstGeom>
          <a:noFill/>
          <a:ln w="12700">
            <a:noFill/>
            <a:miter lim="800000"/>
            <a:headEnd/>
            <a:tailEnd/>
          </a:ln>
        </p:spPr>
        <p:txBody>
          <a:bodyPr lIns="90488" tIns="44450" rIns="90488" bIns="44450">
            <a:spAutoFit/>
          </a:bodyPr>
          <a:lstStyle/>
          <a:p>
            <a:pPr eaLnBrk="0" hangingPunct="0">
              <a:spcBef>
                <a:spcPct val="50000"/>
              </a:spcBef>
            </a:pPr>
            <a:r>
              <a:rPr lang="en-US" sz="1400" b="1">
                <a:solidFill>
                  <a:schemeClr val="tx2"/>
                </a:solidFill>
                <a:latin typeface="Times New Roman" pitchFamily="18" charset="0"/>
              </a:rPr>
              <a:t>Measurement noise</a:t>
            </a:r>
          </a:p>
          <a:p>
            <a:pPr eaLnBrk="0" hangingPunct="0">
              <a:spcBef>
                <a:spcPct val="50000"/>
              </a:spcBef>
            </a:pPr>
            <a:endParaRPr lang="en-US" sz="1400" b="1">
              <a:solidFill>
                <a:schemeClr val="tx2"/>
              </a:solidFill>
              <a:latin typeface="Times New Roman" pitchFamily="18" charset="0"/>
            </a:endParaRPr>
          </a:p>
        </p:txBody>
      </p:sp>
      <p:sp>
        <p:nvSpPr>
          <p:cNvPr id="2087" name="Text Box 45"/>
          <p:cNvSpPr txBox="1">
            <a:spLocks noChangeArrowheads="1"/>
          </p:cNvSpPr>
          <p:nvPr/>
        </p:nvSpPr>
        <p:spPr bwMode="auto">
          <a:xfrm>
            <a:off x="6816725" y="5000625"/>
            <a:ext cx="1306513" cy="911225"/>
          </a:xfrm>
          <a:prstGeom prst="rect">
            <a:avLst/>
          </a:prstGeom>
          <a:noFill/>
          <a:ln w="12700">
            <a:noFill/>
            <a:miter lim="800000"/>
            <a:headEnd/>
            <a:tailEnd/>
          </a:ln>
        </p:spPr>
        <p:txBody>
          <a:bodyPr lIns="90488" tIns="44450" rIns="90488" bIns="44450">
            <a:spAutoFit/>
          </a:bodyPr>
          <a:lstStyle/>
          <a:p>
            <a:pPr eaLnBrk="0" hangingPunct="0">
              <a:spcBef>
                <a:spcPct val="50000"/>
              </a:spcBef>
            </a:pPr>
            <a:r>
              <a:rPr lang="en-US" sz="1200">
                <a:solidFill>
                  <a:srgbClr val="0000FF"/>
                </a:solidFill>
                <a:latin typeface="Times New Roman" pitchFamily="18" charset="0"/>
              </a:rPr>
              <a:t>Modelled as Gaussian white noise</a:t>
            </a:r>
          </a:p>
          <a:p>
            <a:pPr eaLnBrk="0" hangingPunct="0">
              <a:spcBef>
                <a:spcPct val="50000"/>
              </a:spcBef>
            </a:pPr>
            <a:endParaRPr lang="en-US" sz="1200">
              <a:solidFill>
                <a:srgbClr val="0000FF"/>
              </a:solidFill>
              <a:latin typeface="Times New Roman" pitchFamily="18" charset="0"/>
            </a:endParaRPr>
          </a:p>
        </p:txBody>
      </p:sp>
      <p:sp>
        <p:nvSpPr>
          <p:cNvPr id="2088" name="Rectangle 46"/>
          <p:cNvSpPr>
            <a:spLocks noChangeArrowheads="1"/>
          </p:cNvSpPr>
          <p:nvPr/>
        </p:nvSpPr>
        <p:spPr bwMode="auto">
          <a:xfrm>
            <a:off x="468313" y="1268413"/>
            <a:ext cx="3094037" cy="527050"/>
          </a:xfrm>
          <a:prstGeom prst="rect">
            <a:avLst/>
          </a:prstGeom>
          <a:noFill/>
          <a:ln w="12700">
            <a:solidFill>
              <a:srgbClr val="0000FF"/>
            </a:solidFill>
            <a:miter lim="800000"/>
            <a:headEnd/>
            <a:tailEnd/>
          </a:ln>
        </p:spPr>
        <p:txBody>
          <a:bodyPr wrap="none" lIns="90488" tIns="44450" rIns="90488" bIns="44450" anchor="ctr"/>
          <a:lstStyle/>
          <a:p>
            <a:endParaRPr lang="en-US"/>
          </a:p>
        </p:txBody>
      </p:sp>
      <p:sp>
        <p:nvSpPr>
          <p:cNvPr id="2089" name="Rectangle 47"/>
          <p:cNvSpPr>
            <a:spLocks noChangeArrowheads="1"/>
          </p:cNvSpPr>
          <p:nvPr/>
        </p:nvSpPr>
        <p:spPr bwMode="auto">
          <a:xfrm>
            <a:off x="6611938" y="796925"/>
            <a:ext cx="2100262" cy="1114425"/>
          </a:xfrm>
          <a:prstGeom prst="rect">
            <a:avLst/>
          </a:prstGeom>
          <a:noFill/>
          <a:ln w="12700">
            <a:solidFill>
              <a:srgbClr val="0000FF"/>
            </a:solidFill>
            <a:miter lim="800000"/>
            <a:headEnd/>
            <a:tailEnd/>
          </a:ln>
        </p:spPr>
        <p:txBody>
          <a:bodyPr wrap="none" lIns="90488" tIns="44450" rIns="90488" bIns="44450" anchor="ctr"/>
          <a:lstStyle/>
          <a:p>
            <a:endParaRPr lang="en-US"/>
          </a:p>
        </p:txBody>
      </p:sp>
      <p:graphicFrame>
        <p:nvGraphicFramePr>
          <p:cNvPr id="2055" name="Object 48"/>
          <p:cNvGraphicFramePr>
            <a:graphicFrameLocks noChangeAspect="1"/>
          </p:cNvGraphicFramePr>
          <p:nvPr/>
        </p:nvGraphicFramePr>
        <p:xfrm>
          <a:off x="1160463" y="3987800"/>
          <a:ext cx="431800" cy="403225"/>
        </p:xfrm>
        <a:graphic>
          <a:graphicData uri="http://schemas.openxmlformats.org/presentationml/2006/ole">
            <p:oleObj spid="_x0000_s2055" name="Equation" r:id="rId12" imgW="266400" imgH="228600" progId="Equation.3">
              <p:embed/>
            </p:oleObj>
          </a:graphicData>
        </a:graphic>
      </p:graphicFrame>
      <p:sp>
        <p:nvSpPr>
          <p:cNvPr id="2090" name="Text Box 49"/>
          <p:cNvSpPr txBox="1">
            <a:spLocks noChangeArrowheads="1"/>
          </p:cNvSpPr>
          <p:nvPr/>
        </p:nvSpPr>
        <p:spPr bwMode="auto">
          <a:xfrm>
            <a:off x="3162304" y="2357430"/>
            <a:ext cx="2052638" cy="911225"/>
          </a:xfrm>
          <a:prstGeom prst="rect">
            <a:avLst/>
          </a:prstGeom>
          <a:noFill/>
          <a:ln w="12700">
            <a:noFill/>
            <a:miter lim="800000"/>
            <a:headEnd/>
            <a:tailEnd/>
          </a:ln>
        </p:spPr>
        <p:txBody>
          <a:bodyPr lIns="90488" tIns="44450" rIns="90488" bIns="44450">
            <a:spAutoFit/>
          </a:bodyPr>
          <a:lstStyle/>
          <a:p>
            <a:pPr eaLnBrk="0" hangingPunct="0">
              <a:spcBef>
                <a:spcPct val="50000"/>
              </a:spcBef>
            </a:pPr>
            <a:r>
              <a:rPr lang="en-US" sz="1200" dirty="0">
                <a:solidFill>
                  <a:srgbClr val="0000FF"/>
                </a:solidFill>
                <a:latin typeface="Times New Roman" pitchFamily="18" charset="0"/>
              </a:rPr>
              <a:t>For position mooring we need to add the restoring forces due to the mooring lines</a:t>
            </a:r>
          </a:p>
          <a:p>
            <a:pPr eaLnBrk="0" hangingPunct="0">
              <a:spcBef>
                <a:spcPct val="50000"/>
              </a:spcBef>
            </a:pPr>
            <a:endParaRPr lang="en-US" sz="1200" dirty="0">
              <a:solidFill>
                <a:srgbClr val="0000FF"/>
              </a:solidFill>
              <a:latin typeface="Times New Roman" pitchFamily="18" charset="0"/>
            </a:endParaRPr>
          </a:p>
        </p:txBody>
      </p:sp>
      <p:sp>
        <p:nvSpPr>
          <p:cNvPr id="2091" name="Line 50"/>
          <p:cNvSpPr>
            <a:spLocks noChangeShapeType="1"/>
          </p:cNvSpPr>
          <p:nvPr/>
        </p:nvSpPr>
        <p:spPr bwMode="auto">
          <a:xfrm flipH="1">
            <a:off x="3929063" y="3059113"/>
            <a:ext cx="312737" cy="681037"/>
          </a:xfrm>
          <a:prstGeom prst="line">
            <a:avLst/>
          </a:prstGeom>
          <a:noFill/>
          <a:ln w="12700">
            <a:solidFill>
              <a:srgbClr val="0000FF"/>
            </a:solidFill>
            <a:round/>
            <a:headEnd/>
            <a:tailEnd type="triangle" w="med" len="med"/>
          </a:ln>
        </p:spPr>
        <p:txBody>
          <a:bodyPr lIns="90488" tIns="44450" rIns="90488" bIns="44450" anchor="ctr"/>
          <a:lstStyle/>
          <a:p>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a:noFill/>
        </p:spPr>
        <p:txBody>
          <a:bodyPr/>
          <a:lstStyle/>
          <a:p>
            <a:fld id="{086FAD7C-1FC4-4750-9870-FC08D00A7965}" type="datetime1">
              <a:rPr lang="en-GB" smtClean="0"/>
              <a:pPr/>
              <a:t>03/09/2007</a:t>
            </a:fld>
            <a:endParaRPr lang="en-AU" altLang="en-US" smtClean="0"/>
          </a:p>
        </p:txBody>
      </p:sp>
      <p:sp>
        <p:nvSpPr>
          <p:cNvPr id="22531" name="Footer Placeholder 4"/>
          <p:cNvSpPr>
            <a:spLocks noGrp="1"/>
          </p:cNvSpPr>
          <p:nvPr>
            <p:ph type="ftr" sz="quarter" idx="11"/>
          </p:nvPr>
        </p:nvSpPr>
        <p:spPr>
          <a:noFill/>
        </p:spPr>
        <p:txBody>
          <a:bodyPr/>
          <a:lstStyle/>
          <a:p>
            <a:r>
              <a:rPr lang="en-AU" altLang="en-US" smtClean="0"/>
              <a:t>One-day Tutorial, CAMS'07, Bol, Croatia</a:t>
            </a:r>
          </a:p>
        </p:txBody>
      </p:sp>
      <p:sp>
        <p:nvSpPr>
          <p:cNvPr id="22532" name="Slide Number Placeholder 5"/>
          <p:cNvSpPr>
            <a:spLocks noGrp="1"/>
          </p:cNvSpPr>
          <p:nvPr>
            <p:ph type="sldNum" sz="quarter" idx="12"/>
          </p:nvPr>
        </p:nvSpPr>
        <p:spPr>
          <a:noFill/>
        </p:spPr>
        <p:txBody>
          <a:bodyPr/>
          <a:lstStyle/>
          <a:p>
            <a:fld id="{0BF5B40E-3346-4107-8CD2-E55A63CEAB1C}" type="slidenum">
              <a:rPr lang="en-AU" altLang="en-US" smtClean="0"/>
              <a:pPr/>
              <a:t>27</a:t>
            </a:fld>
            <a:endParaRPr lang="en-AU" altLang="en-US" smtClean="0"/>
          </a:p>
        </p:txBody>
      </p:sp>
      <p:sp>
        <p:nvSpPr>
          <p:cNvPr id="22533" name="Rectangle 2"/>
          <p:cNvSpPr>
            <a:spLocks noGrp="1" noChangeArrowheads="1"/>
          </p:cNvSpPr>
          <p:nvPr>
            <p:ph type="title"/>
          </p:nvPr>
        </p:nvSpPr>
        <p:spPr/>
        <p:txBody>
          <a:bodyPr/>
          <a:lstStyle/>
          <a:p>
            <a:pPr eaLnBrk="1" hangingPunct="1"/>
            <a:r>
              <a:rPr lang="en-AU" dirty="0" smtClean="0"/>
              <a:t>Useful References</a:t>
            </a:r>
          </a:p>
        </p:txBody>
      </p:sp>
      <p:sp>
        <p:nvSpPr>
          <p:cNvPr id="22534" name="Rectangle 3"/>
          <p:cNvSpPr>
            <a:spLocks noGrp="1" noChangeArrowheads="1"/>
          </p:cNvSpPr>
          <p:nvPr>
            <p:ph type="body" idx="1"/>
          </p:nvPr>
        </p:nvSpPr>
        <p:spPr>
          <a:xfrm>
            <a:off x="457200" y="1600200"/>
            <a:ext cx="8229600" cy="4114816"/>
          </a:xfrm>
        </p:spPr>
        <p:txBody>
          <a:bodyPr/>
          <a:lstStyle/>
          <a:p>
            <a:pPr eaLnBrk="1" hangingPunct="1">
              <a:lnSpc>
                <a:spcPct val="90000"/>
              </a:lnSpc>
            </a:pPr>
            <a:endParaRPr lang="en-AU" sz="2000" dirty="0" smtClean="0"/>
          </a:p>
          <a:p>
            <a:pPr eaLnBrk="1" hangingPunct="1">
              <a:lnSpc>
                <a:spcPct val="90000"/>
              </a:lnSpc>
            </a:pPr>
            <a:r>
              <a:rPr lang="en-AU" sz="2000" b="1" dirty="0" smtClean="0"/>
              <a:t>Fossen, T. I. (1994). </a:t>
            </a:r>
            <a:r>
              <a:rPr lang="en-AU" sz="2000" i="1" dirty="0" smtClean="0"/>
              <a:t>Guidance and Control of Ocean Vehicles</a:t>
            </a:r>
            <a:r>
              <a:rPr lang="en-AU" sz="2000" b="1" dirty="0" smtClean="0"/>
              <a:t>, </a:t>
            </a:r>
            <a:r>
              <a:rPr lang="en-AU" sz="2000" dirty="0" smtClean="0"/>
              <a:t>John Wiley</a:t>
            </a:r>
          </a:p>
          <a:p>
            <a:pPr eaLnBrk="1" hangingPunct="1">
              <a:lnSpc>
                <a:spcPct val="90000"/>
              </a:lnSpc>
            </a:pPr>
            <a:endParaRPr lang="en-AU" sz="2000" dirty="0" smtClean="0"/>
          </a:p>
          <a:p>
            <a:pPr eaLnBrk="1" hangingPunct="1">
              <a:lnSpc>
                <a:spcPct val="90000"/>
              </a:lnSpc>
            </a:pPr>
            <a:r>
              <a:rPr lang="en-AU" sz="2000" b="1" dirty="0" smtClean="0"/>
              <a:t>Fossen, T.I. (2002</a:t>
            </a:r>
            <a:r>
              <a:rPr lang="en-AU" sz="2000" b="1" dirty="0" smtClean="0"/>
              <a:t>)</a:t>
            </a:r>
            <a:r>
              <a:rPr lang="en-AU" sz="2000" dirty="0" smtClean="0"/>
              <a:t>. </a:t>
            </a:r>
            <a:r>
              <a:rPr lang="en-AU" sz="2000" i="1" dirty="0" smtClean="0"/>
              <a:t>Marine Control Systems</a:t>
            </a:r>
            <a:r>
              <a:rPr lang="en-AU" sz="2000" dirty="0" smtClean="0"/>
              <a:t>. Marine Cybernetics.</a:t>
            </a:r>
          </a:p>
          <a:p>
            <a:pPr eaLnBrk="1" hangingPunct="1">
              <a:lnSpc>
                <a:spcPct val="90000"/>
              </a:lnSpc>
              <a:buFont typeface="Wingdings" pitchFamily="2" charset="2"/>
              <a:buNone/>
            </a:pPr>
            <a:endParaRPr lang="en-AU" sz="2000" dirty="0" smtClean="0"/>
          </a:p>
          <a:p>
            <a:pPr eaLnBrk="1" hangingPunct="1">
              <a:lnSpc>
                <a:spcPct val="90000"/>
              </a:lnSpc>
            </a:pPr>
            <a:r>
              <a:rPr lang="en-AU" sz="2000" b="1" dirty="0" smtClean="0"/>
              <a:t>Perez, T. (2005</a:t>
            </a:r>
            <a:r>
              <a:rPr lang="en-AU" sz="2000" b="1" dirty="0" smtClean="0"/>
              <a:t>). </a:t>
            </a:r>
            <a:r>
              <a:rPr lang="en-AU" sz="2000" i="1" dirty="0" smtClean="0"/>
              <a:t>Ship Motion Control</a:t>
            </a:r>
            <a:r>
              <a:rPr lang="en-AU" sz="2000" dirty="0" smtClean="0"/>
              <a:t>. Springer </a:t>
            </a:r>
            <a:r>
              <a:rPr lang="en-AU" sz="2000" dirty="0" err="1" smtClean="0"/>
              <a:t>Verlag</a:t>
            </a:r>
            <a:r>
              <a:rPr lang="en-AU" sz="2000" dirty="0" smtClean="0"/>
              <a:t>.</a:t>
            </a:r>
          </a:p>
          <a:p>
            <a:pPr eaLnBrk="1" hangingPunct="1">
              <a:lnSpc>
                <a:spcPct val="90000"/>
              </a:lnSpc>
              <a:buFont typeface="Wingdings" pitchFamily="2" charset="2"/>
              <a:buNone/>
            </a:pPr>
            <a:endParaRPr lang="en-AU" sz="2000" dirty="0" smtClean="0"/>
          </a:p>
          <a:p>
            <a:pPr eaLnBrk="1" hangingPunct="1">
              <a:lnSpc>
                <a:spcPct val="90000"/>
              </a:lnSpc>
            </a:pPr>
            <a:r>
              <a:rPr lang="en-AU" sz="2000" b="1" dirty="0" smtClean="0"/>
              <a:t>Sørensen, A.J. (2005</a:t>
            </a:r>
            <a:r>
              <a:rPr lang="en-AU" sz="2000" b="1" dirty="0" smtClean="0"/>
              <a:t>).</a:t>
            </a:r>
            <a:r>
              <a:rPr lang="en-AU" sz="2000" dirty="0" smtClean="0"/>
              <a:t> </a:t>
            </a:r>
            <a:r>
              <a:rPr lang="en-AU" sz="2000" i="1" dirty="0" smtClean="0"/>
              <a:t>“Marine Cybernetics”. </a:t>
            </a:r>
            <a:r>
              <a:rPr lang="en-AU" sz="2000" dirty="0" smtClean="0"/>
              <a:t>Lecture Notes Dept. of Marine Technology, NTNU, Norway</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3"/>
          <p:cNvSpPr>
            <a:spLocks noGrp="1"/>
          </p:cNvSpPr>
          <p:nvPr>
            <p:ph type="dt" sz="quarter" idx="10"/>
          </p:nvPr>
        </p:nvSpPr>
        <p:spPr>
          <a:noFill/>
        </p:spPr>
        <p:txBody>
          <a:bodyPr/>
          <a:lstStyle/>
          <a:p>
            <a:fld id="{AF7C5052-7545-4F5E-8005-47700EB2EEBD}" type="datetime1">
              <a:rPr lang="en-GB" smtClean="0"/>
              <a:pPr/>
              <a:t>03/09/2007</a:t>
            </a:fld>
            <a:endParaRPr lang="en-AU" altLang="en-US" smtClean="0"/>
          </a:p>
        </p:txBody>
      </p:sp>
      <p:sp>
        <p:nvSpPr>
          <p:cNvPr id="7171" name="Footer Placeholder 4"/>
          <p:cNvSpPr>
            <a:spLocks noGrp="1"/>
          </p:cNvSpPr>
          <p:nvPr>
            <p:ph type="ftr" sz="quarter" idx="11"/>
          </p:nvPr>
        </p:nvSpPr>
        <p:spPr>
          <a:noFill/>
        </p:spPr>
        <p:txBody>
          <a:bodyPr/>
          <a:lstStyle/>
          <a:p>
            <a:r>
              <a:rPr lang="en-AU" altLang="en-US" smtClean="0"/>
              <a:t>One-day Tutorial, CAMS'07, Bol, Croatia</a:t>
            </a:r>
          </a:p>
        </p:txBody>
      </p:sp>
      <p:sp>
        <p:nvSpPr>
          <p:cNvPr id="7172" name="Slide Number Placeholder 5"/>
          <p:cNvSpPr>
            <a:spLocks noGrp="1"/>
          </p:cNvSpPr>
          <p:nvPr>
            <p:ph type="sldNum" sz="quarter" idx="12"/>
          </p:nvPr>
        </p:nvSpPr>
        <p:spPr>
          <a:noFill/>
        </p:spPr>
        <p:txBody>
          <a:bodyPr/>
          <a:lstStyle/>
          <a:p>
            <a:fld id="{166CB623-AF2F-423B-8924-0F0839E2BBDA}" type="slidenum">
              <a:rPr lang="en-AU" altLang="en-US" smtClean="0"/>
              <a:pPr/>
              <a:t>3</a:t>
            </a:fld>
            <a:endParaRPr lang="en-AU" altLang="en-US" smtClean="0"/>
          </a:p>
        </p:txBody>
      </p:sp>
      <p:sp>
        <p:nvSpPr>
          <p:cNvPr id="7173" name="Rectangle 2"/>
          <p:cNvSpPr>
            <a:spLocks noGrp="1" noChangeArrowheads="1"/>
          </p:cNvSpPr>
          <p:nvPr>
            <p:ph type="title"/>
          </p:nvPr>
        </p:nvSpPr>
        <p:spPr>
          <a:xfrm>
            <a:off x="395288" y="260350"/>
            <a:ext cx="7772400" cy="1143000"/>
          </a:xfrm>
        </p:spPr>
        <p:txBody>
          <a:bodyPr/>
          <a:lstStyle/>
          <a:p>
            <a:pPr eaLnBrk="1" hangingPunct="1"/>
            <a:r>
              <a:rPr lang="en-GB" smtClean="0"/>
              <a:t>Guidance, Navigation and Motion Control</a:t>
            </a:r>
          </a:p>
        </p:txBody>
      </p:sp>
      <p:pic>
        <p:nvPicPr>
          <p:cNvPr id="7174" name="Picture 3"/>
          <p:cNvPicPr>
            <a:picLocks noGrp="1" noChangeAspect="1" noChangeArrowheads="1"/>
          </p:cNvPicPr>
          <p:nvPr>
            <p:ph idx="1"/>
          </p:nvPr>
        </p:nvPicPr>
        <p:blipFill>
          <a:blip r:embed="rId3"/>
          <a:srcRect/>
          <a:stretch>
            <a:fillRect/>
          </a:stretch>
        </p:blipFill>
        <p:spPr>
          <a:xfrm>
            <a:off x="4284663" y="908050"/>
            <a:ext cx="4000500" cy="5046663"/>
          </a:xfrm>
          <a:noFill/>
        </p:spPr>
      </p:pic>
      <p:sp>
        <p:nvSpPr>
          <p:cNvPr id="7" name="Rectangle 6"/>
          <p:cNvSpPr/>
          <p:nvPr/>
        </p:nvSpPr>
        <p:spPr>
          <a:xfrm>
            <a:off x="500034" y="1857364"/>
            <a:ext cx="3714776" cy="4616648"/>
          </a:xfrm>
          <a:prstGeom prst="rect">
            <a:avLst/>
          </a:prstGeom>
        </p:spPr>
        <p:txBody>
          <a:bodyPr wrap="square">
            <a:spAutoFit/>
          </a:bodyPr>
          <a:lstStyle/>
          <a:p>
            <a:r>
              <a:rPr lang="en-US" sz="1400" b="1" dirty="0" smtClean="0"/>
              <a:t>Guidance:</a:t>
            </a:r>
            <a:r>
              <a:rPr lang="en-US" sz="1400" dirty="0" smtClean="0"/>
              <a:t> </a:t>
            </a:r>
            <a:r>
              <a:rPr lang="en-US" sz="1400" i="1" dirty="0" smtClean="0"/>
              <a:t>is the action or the system that continuously computes the reference (desired) position, velocity and acceleration of a vessel to be used by the control system. These data are usually provided to the human operator and the navigation system. </a:t>
            </a:r>
          </a:p>
          <a:p>
            <a:endParaRPr lang="en-US" sz="1400" i="1" dirty="0"/>
          </a:p>
          <a:p>
            <a:r>
              <a:rPr lang="en-US" sz="1400" b="1" dirty="0" smtClean="0"/>
              <a:t>Navigation</a:t>
            </a:r>
            <a:r>
              <a:rPr lang="en-US" sz="1400" dirty="0" smtClean="0"/>
              <a:t> is derived from the Latin </a:t>
            </a:r>
            <a:r>
              <a:rPr lang="en-US" sz="1400" dirty="0" err="1" smtClean="0">
                <a:solidFill>
                  <a:schemeClr val="accent2"/>
                </a:solidFill>
              </a:rPr>
              <a:t>navis</a:t>
            </a:r>
            <a:r>
              <a:rPr lang="en-US" sz="1400" dirty="0" smtClean="0"/>
              <a:t>, "</a:t>
            </a:r>
            <a:r>
              <a:rPr lang="en-US" sz="1400" i="1" dirty="0" smtClean="0"/>
              <a:t>ship</a:t>
            </a:r>
            <a:r>
              <a:rPr lang="en-US" sz="1400" dirty="0" smtClean="0"/>
              <a:t>," and </a:t>
            </a:r>
            <a:r>
              <a:rPr lang="en-US" sz="1400" dirty="0" err="1" smtClean="0">
                <a:solidFill>
                  <a:schemeClr val="accent2"/>
                </a:solidFill>
              </a:rPr>
              <a:t>agere</a:t>
            </a:r>
            <a:r>
              <a:rPr lang="en-US" sz="1400" dirty="0" smtClean="0"/>
              <a:t>, "</a:t>
            </a:r>
            <a:r>
              <a:rPr lang="en-US" sz="1400" i="1" dirty="0" smtClean="0"/>
              <a:t>to drive</a:t>
            </a:r>
            <a:r>
              <a:rPr lang="en-US" sz="1400" dirty="0" smtClean="0"/>
              <a:t>." It originally denoted the art of ship driving, including steering and setting the sails.  This includes planning and execution of safe, timely, and economical operation of ships, underwater vehicles, aircraft, and spacecraft.</a:t>
            </a:r>
          </a:p>
          <a:p>
            <a:endParaRPr lang="en-US" sz="1400" dirty="0"/>
          </a:p>
          <a:p>
            <a:r>
              <a:rPr lang="en-US" sz="1400" b="1" dirty="0" smtClean="0"/>
              <a:t>Control: </a:t>
            </a:r>
            <a:r>
              <a:rPr lang="en-US" sz="1400" i="1" dirty="0" smtClean="0"/>
              <a:t>is the action of determining the necessary control forces and moments to be provided by the vessel in order to satisfy a certain control objective. </a:t>
            </a:r>
          </a:p>
          <a:p>
            <a:endParaRPr lang="en-US" sz="1400" dirty="0" smtClean="0"/>
          </a:p>
          <a:p>
            <a:endParaRPr lang="en-US" sz="1400" i="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3"/>
          <p:cNvSpPr>
            <a:spLocks noGrp="1"/>
          </p:cNvSpPr>
          <p:nvPr>
            <p:ph type="dt" sz="quarter" idx="10"/>
          </p:nvPr>
        </p:nvSpPr>
        <p:spPr>
          <a:noFill/>
        </p:spPr>
        <p:txBody>
          <a:bodyPr/>
          <a:lstStyle/>
          <a:p>
            <a:fld id="{A22AEBC5-36A4-480D-A959-F030A3A901E2}" type="datetime1">
              <a:rPr lang="en-GB" smtClean="0"/>
              <a:pPr/>
              <a:t>03/09/2007</a:t>
            </a:fld>
            <a:endParaRPr lang="en-AU" altLang="en-US" smtClean="0"/>
          </a:p>
        </p:txBody>
      </p:sp>
      <p:sp>
        <p:nvSpPr>
          <p:cNvPr id="8195" name="Footer Placeholder 4"/>
          <p:cNvSpPr>
            <a:spLocks noGrp="1"/>
          </p:cNvSpPr>
          <p:nvPr>
            <p:ph type="ftr" sz="quarter" idx="11"/>
          </p:nvPr>
        </p:nvSpPr>
        <p:spPr>
          <a:noFill/>
        </p:spPr>
        <p:txBody>
          <a:bodyPr/>
          <a:lstStyle/>
          <a:p>
            <a:r>
              <a:rPr lang="en-AU" altLang="en-US" smtClean="0"/>
              <a:t>One-day Tutorial, CAMS'07, Bol, Croatia</a:t>
            </a:r>
          </a:p>
        </p:txBody>
      </p:sp>
      <p:sp>
        <p:nvSpPr>
          <p:cNvPr id="8196" name="Slide Number Placeholder 5"/>
          <p:cNvSpPr>
            <a:spLocks noGrp="1"/>
          </p:cNvSpPr>
          <p:nvPr>
            <p:ph type="sldNum" sz="quarter" idx="12"/>
          </p:nvPr>
        </p:nvSpPr>
        <p:spPr>
          <a:noFill/>
        </p:spPr>
        <p:txBody>
          <a:bodyPr/>
          <a:lstStyle/>
          <a:p>
            <a:fld id="{3E0EFECD-A6DF-4A8A-A8BE-677B18DF9CB3}" type="slidenum">
              <a:rPr lang="en-AU" altLang="en-US" smtClean="0"/>
              <a:pPr/>
              <a:t>4</a:t>
            </a:fld>
            <a:endParaRPr lang="en-AU" altLang="en-US" smtClean="0"/>
          </a:p>
        </p:txBody>
      </p:sp>
      <p:sp>
        <p:nvSpPr>
          <p:cNvPr id="8197" name="Rectangle 2"/>
          <p:cNvSpPr>
            <a:spLocks noGrp="1" noChangeArrowheads="1"/>
          </p:cNvSpPr>
          <p:nvPr>
            <p:ph type="title"/>
          </p:nvPr>
        </p:nvSpPr>
        <p:spPr>
          <a:xfrm>
            <a:off x="395288" y="188913"/>
            <a:ext cx="7772400" cy="1143000"/>
          </a:xfrm>
        </p:spPr>
        <p:txBody>
          <a:bodyPr/>
          <a:lstStyle/>
          <a:p>
            <a:pPr eaLnBrk="1" hangingPunct="1"/>
            <a:r>
              <a:rPr lang="en-GB" smtClean="0"/>
              <a:t>Guidance system</a:t>
            </a:r>
          </a:p>
        </p:txBody>
      </p:sp>
      <p:pic>
        <p:nvPicPr>
          <p:cNvPr id="8198" name="Picture 3"/>
          <p:cNvPicPr>
            <a:picLocks noGrp="1" noChangeAspect="1" noChangeArrowheads="1"/>
          </p:cNvPicPr>
          <p:nvPr>
            <p:ph idx="1"/>
          </p:nvPr>
        </p:nvPicPr>
        <p:blipFill>
          <a:blip r:embed="rId3"/>
          <a:srcRect/>
          <a:stretch>
            <a:fillRect/>
          </a:stretch>
        </p:blipFill>
        <p:spPr>
          <a:xfrm>
            <a:off x="836613" y="3200400"/>
            <a:ext cx="5641975" cy="2819400"/>
          </a:xfrm>
          <a:noFill/>
        </p:spPr>
      </p:pic>
      <p:sp>
        <p:nvSpPr>
          <p:cNvPr id="8199" name="Text Box 4"/>
          <p:cNvSpPr txBox="1">
            <a:spLocks noChangeArrowheads="1"/>
          </p:cNvSpPr>
          <p:nvPr/>
        </p:nvSpPr>
        <p:spPr bwMode="auto">
          <a:xfrm>
            <a:off x="468313" y="836613"/>
            <a:ext cx="8083550" cy="2836862"/>
          </a:xfrm>
          <a:prstGeom prst="rect">
            <a:avLst/>
          </a:prstGeom>
          <a:noFill/>
          <a:ln w="12700">
            <a:noFill/>
            <a:miter lim="800000"/>
            <a:headEnd/>
            <a:tailEnd/>
          </a:ln>
        </p:spPr>
        <p:txBody>
          <a:bodyPr lIns="90488" tIns="44450" rIns="90488" bIns="44450">
            <a:spAutoFit/>
          </a:bodyPr>
          <a:lstStyle/>
          <a:p>
            <a:pPr eaLnBrk="0" hangingPunct="0"/>
            <a:r>
              <a:rPr lang="en-GB"/>
              <a:t>Generates the desired trajectories (position, velocity and acceleration).</a:t>
            </a:r>
          </a:p>
          <a:p>
            <a:pPr eaLnBrk="0" hangingPunct="0"/>
            <a:endParaRPr lang="en-GB"/>
          </a:p>
          <a:p>
            <a:pPr eaLnBrk="0" hangingPunct="0">
              <a:buClr>
                <a:srgbClr val="0000FF"/>
              </a:buClr>
              <a:buFont typeface="Wingdings" pitchFamily="2" charset="2"/>
              <a:buChar char="§"/>
            </a:pPr>
            <a:r>
              <a:rPr lang="en-GB" sz="2400"/>
              <a:t> </a:t>
            </a:r>
            <a:r>
              <a:rPr lang="en-GB" sz="1600" b="1" i="1"/>
              <a:t>The waypoint generator</a:t>
            </a:r>
            <a:r>
              <a:rPr lang="en-GB" sz="1600"/>
              <a:t>  establishes the desired wayponits according to mission, operator decision, weather, fleet operations, amount of power available </a:t>
            </a:r>
            <a:r>
              <a:rPr lang="en-GB" sz="1600" i="1"/>
              <a:t>etc. </a:t>
            </a:r>
          </a:p>
          <a:p>
            <a:pPr eaLnBrk="0" hangingPunct="0">
              <a:buClr>
                <a:srgbClr val="0000FF"/>
              </a:buClr>
              <a:buSzPct val="150000"/>
              <a:buFont typeface="Wingdings" pitchFamily="2" charset="2"/>
              <a:buChar char="§"/>
            </a:pPr>
            <a:r>
              <a:rPr lang="en-GB" sz="1600"/>
              <a:t> </a:t>
            </a:r>
            <a:r>
              <a:rPr lang="en-GB" sz="1600" b="1" i="1"/>
              <a:t>The waypoint management system</a:t>
            </a:r>
            <a:r>
              <a:rPr lang="en-GB" sz="1600"/>
              <a:t> updates the active waypoint based on the current position of the ship. </a:t>
            </a:r>
          </a:p>
          <a:p>
            <a:pPr eaLnBrk="0" hangingPunct="0">
              <a:buClr>
                <a:srgbClr val="0000FF"/>
              </a:buClr>
              <a:buSzPct val="150000"/>
              <a:buFont typeface="Wingdings" pitchFamily="2" charset="2"/>
              <a:buChar char="§"/>
            </a:pPr>
            <a:r>
              <a:rPr lang="en-GB" sz="1600"/>
              <a:t> </a:t>
            </a:r>
            <a:r>
              <a:rPr lang="en-GB" sz="1600" b="1" i="1"/>
              <a:t>The reference computing algorithms</a:t>
            </a:r>
            <a:r>
              <a:rPr lang="en-GB" sz="1600"/>
              <a:t> generate a smooth feasible trajectory based on a reference model, the ship actual position, amount of power available, and the active way point.</a:t>
            </a:r>
          </a:p>
          <a:p>
            <a:pPr eaLnBrk="0" hangingPunct="0">
              <a:spcBef>
                <a:spcPct val="50000"/>
              </a:spcBef>
            </a:pPr>
            <a:endParaRPr lang="en-GB" sz="1600"/>
          </a:p>
        </p:txBody>
      </p:sp>
      <p:pic>
        <p:nvPicPr>
          <p:cNvPr id="8200" name="Picture 5"/>
          <p:cNvPicPr>
            <a:picLocks noChangeAspect="1" noChangeArrowheads="1"/>
          </p:cNvPicPr>
          <p:nvPr/>
        </p:nvPicPr>
        <p:blipFill>
          <a:blip r:embed="rId4"/>
          <a:srcRect/>
          <a:stretch>
            <a:fillRect/>
          </a:stretch>
        </p:blipFill>
        <p:spPr bwMode="auto">
          <a:xfrm>
            <a:off x="6819900" y="3316288"/>
            <a:ext cx="2081213" cy="1511300"/>
          </a:xfrm>
          <a:prstGeom prst="rect">
            <a:avLst/>
          </a:prstGeom>
          <a:noFill/>
          <a:ln w="12700">
            <a:noFill/>
            <a:miter lim="800000"/>
            <a:headEnd/>
            <a:tailEnd/>
          </a:ln>
        </p:spPr>
      </p:pic>
      <p:pic>
        <p:nvPicPr>
          <p:cNvPr id="8201" name="Picture 6"/>
          <p:cNvPicPr>
            <a:picLocks noChangeAspect="1" noChangeArrowheads="1"/>
          </p:cNvPicPr>
          <p:nvPr/>
        </p:nvPicPr>
        <p:blipFill>
          <a:blip r:embed="rId5"/>
          <a:srcRect/>
          <a:stretch>
            <a:fillRect/>
          </a:stretch>
        </p:blipFill>
        <p:spPr bwMode="auto">
          <a:xfrm>
            <a:off x="6891338" y="4673600"/>
            <a:ext cx="1857375" cy="1795463"/>
          </a:xfrm>
          <a:prstGeom prst="rect">
            <a:avLst/>
          </a:prstGeom>
          <a:noFill/>
          <a:ln w="12700">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4"/>
          <p:cNvPicPr>
            <a:picLocks noGrp="1" noChangeAspect="1" noChangeArrowheads="1"/>
          </p:cNvPicPr>
          <p:nvPr>
            <p:ph idx="1"/>
          </p:nvPr>
        </p:nvPicPr>
        <p:blipFill>
          <a:blip r:embed="rId3"/>
          <a:srcRect/>
          <a:stretch>
            <a:fillRect/>
          </a:stretch>
        </p:blipFill>
        <p:spPr>
          <a:xfrm>
            <a:off x="1187450" y="2997200"/>
            <a:ext cx="1514475" cy="2830513"/>
          </a:xfrm>
          <a:noFill/>
        </p:spPr>
      </p:pic>
      <p:sp>
        <p:nvSpPr>
          <p:cNvPr id="9218" name="Date Placeholder 3"/>
          <p:cNvSpPr>
            <a:spLocks noGrp="1"/>
          </p:cNvSpPr>
          <p:nvPr>
            <p:ph type="dt" sz="quarter" idx="10"/>
          </p:nvPr>
        </p:nvSpPr>
        <p:spPr>
          <a:noFill/>
        </p:spPr>
        <p:txBody>
          <a:bodyPr/>
          <a:lstStyle/>
          <a:p>
            <a:fld id="{CEA92F83-69A3-4E75-BA6C-047EA2F27410}" type="datetime1">
              <a:rPr lang="en-GB" smtClean="0"/>
              <a:pPr/>
              <a:t>03/09/2007</a:t>
            </a:fld>
            <a:endParaRPr lang="en-AU" altLang="en-US" dirty="0" smtClean="0"/>
          </a:p>
        </p:txBody>
      </p:sp>
      <p:sp>
        <p:nvSpPr>
          <p:cNvPr id="9219" name="Footer Placeholder 4"/>
          <p:cNvSpPr>
            <a:spLocks noGrp="1"/>
          </p:cNvSpPr>
          <p:nvPr>
            <p:ph type="ftr" sz="quarter" idx="11"/>
          </p:nvPr>
        </p:nvSpPr>
        <p:spPr>
          <a:noFill/>
        </p:spPr>
        <p:txBody>
          <a:bodyPr/>
          <a:lstStyle/>
          <a:p>
            <a:r>
              <a:rPr lang="en-AU" altLang="en-US" dirty="0" smtClean="0"/>
              <a:t>One-day Tutorial, CAMS'07, </a:t>
            </a:r>
            <a:r>
              <a:rPr lang="en-AU" altLang="en-US" dirty="0" err="1" smtClean="0"/>
              <a:t>Bol</a:t>
            </a:r>
            <a:r>
              <a:rPr lang="en-AU" altLang="en-US" dirty="0" smtClean="0"/>
              <a:t>, Croatia</a:t>
            </a:r>
          </a:p>
        </p:txBody>
      </p:sp>
      <p:sp>
        <p:nvSpPr>
          <p:cNvPr id="9220" name="Slide Number Placeholder 5"/>
          <p:cNvSpPr>
            <a:spLocks noGrp="1"/>
          </p:cNvSpPr>
          <p:nvPr>
            <p:ph type="sldNum" sz="quarter" idx="12"/>
          </p:nvPr>
        </p:nvSpPr>
        <p:spPr>
          <a:noFill/>
        </p:spPr>
        <p:txBody>
          <a:bodyPr/>
          <a:lstStyle/>
          <a:p>
            <a:fld id="{5B50A9C3-F59D-479F-906C-B228667953F7}" type="slidenum">
              <a:rPr lang="en-AU" altLang="en-US" smtClean="0"/>
              <a:pPr/>
              <a:t>5</a:t>
            </a:fld>
            <a:endParaRPr lang="en-AU" altLang="en-US" smtClean="0"/>
          </a:p>
        </p:txBody>
      </p:sp>
      <p:sp>
        <p:nvSpPr>
          <p:cNvPr id="9221" name="Rectangle 2"/>
          <p:cNvSpPr>
            <a:spLocks noGrp="1" noChangeArrowheads="1"/>
          </p:cNvSpPr>
          <p:nvPr>
            <p:ph type="title"/>
          </p:nvPr>
        </p:nvSpPr>
        <p:spPr>
          <a:xfrm>
            <a:off x="395288" y="188913"/>
            <a:ext cx="7772400" cy="1143000"/>
          </a:xfrm>
        </p:spPr>
        <p:txBody>
          <a:bodyPr/>
          <a:lstStyle/>
          <a:p>
            <a:pPr eaLnBrk="1" hangingPunct="1"/>
            <a:r>
              <a:rPr lang="en-GB" dirty="0" smtClean="0"/>
              <a:t>Navigation </a:t>
            </a:r>
            <a:r>
              <a:rPr lang="en-GB" dirty="0" smtClean="0"/>
              <a:t>System</a:t>
            </a:r>
            <a:endParaRPr lang="en-GB" dirty="0" smtClean="0"/>
          </a:p>
        </p:txBody>
      </p:sp>
      <p:grpSp>
        <p:nvGrpSpPr>
          <p:cNvPr id="2" name="Group 25"/>
          <p:cNvGrpSpPr>
            <a:grpSpLocks/>
          </p:cNvGrpSpPr>
          <p:nvPr/>
        </p:nvGrpSpPr>
        <p:grpSpPr bwMode="auto">
          <a:xfrm>
            <a:off x="4140200" y="2205038"/>
            <a:ext cx="4643438" cy="2400300"/>
            <a:chOff x="480" y="576"/>
            <a:chExt cx="4375" cy="3295"/>
          </a:xfrm>
        </p:grpSpPr>
        <p:pic>
          <p:nvPicPr>
            <p:cNvPr id="9241" name="Picture 26" descr="DP_Pos_Ref_System"/>
            <p:cNvPicPr>
              <a:picLocks noChangeAspect="1" noChangeArrowheads="1"/>
            </p:cNvPicPr>
            <p:nvPr/>
          </p:nvPicPr>
          <p:blipFill>
            <a:blip r:embed="rId4"/>
            <a:srcRect/>
            <a:stretch>
              <a:fillRect/>
            </a:stretch>
          </p:blipFill>
          <p:spPr bwMode="auto">
            <a:xfrm>
              <a:off x="480" y="576"/>
              <a:ext cx="4369" cy="3295"/>
            </a:xfrm>
            <a:prstGeom prst="rect">
              <a:avLst/>
            </a:prstGeom>
            <a:noFill/>
            <a:ln w="9525">
              <a:noFill/>
              <a:miter lim="800000"/>
              <a:headEnd/>
              <a:tailEnd/>
            </a:ln>
          </p:spPr>
        </p:pic>
        <p:sp>
          <p:nvSpPr>
            <p:cNvPr id="9242" name="Rectangle 27"/>
            <p:cNvSpPr>
              <a:spLocks noChangeArrowheads="1"/>
            </p:cNvSpPr>
            <p:nvPr/>
          </p:nvSpPr>
          <p:spPr bwMode="auto">
            <a:xfrm>
              <a:off x="3579" y="3108"/>
              <a:ext cx="1231" cy="754"/>
            </a:xfrm>
            <a:prstGeom prst="rect">
              <a:avLst/>
            </a:prstGeom>
            <a:noFill/>
            <a:ln w="9525">
              <a:noFill/>
              <a:miter lim="800000"/>
              <a:headEnd/>
              <a:tailEnd/>
            </a:ln>
          </p:spPr>
          <p:txBody>
            <a:bodyPr wrap="none" lIns="92075" tIns="46038" rIns="92075" bIns="46038">
              <a:spAutoFit/>
            </a:bodyPr>
            <a:lstStyle/>
            <a:p>
              <a:pPr algn="ctr" eaLnBrk="0" hangingPunct="0"/>
              <a:r>
                <a:rPr lang="en-US" sz="1000" b="1">
                  <a:solidFill>
                    <a:srgbClr val="080808"/>
                  </a:solidFill>
                  <a:latin typeface="Swis721 BT" pitchFamily="34" charset="0"/>
                </a:rPr>
                <a:t>HYDROACOUSTIC</a:t>
              </a:r>
            </a:p>
            <a:p>
              <a:pPr algn="ctr" eaLnBrk="0" hangingPunct="0"/>
              <a:r>
                <a:rPr lang="en-US" sz="1000" b="1">
                  <a:solidFill>
                    <a:srgbClr val="080808"/>
                  </a:solidFill>
                  <a:latin typeface="Swis721 BT" pitchFamily="34" charset="0"/>
                </a:rPr>
                <a:t>POSITIONING</a:t>
              </a:r>
            </a:p>
            <a:p>
              <a:pPr algn="ctr" eaLnBrk="0" hangingPunct="0"/>
              <a:r>
                <a:rPr lang="en-US" sz="1000" b="1">
                  <a:solidFill>
                    <a:srgbClr val="080808"/>
                  </a:solidFill>
                  <a:latin typeface="Swis721 BT" pitchFamily="34" charset="0"/>
                </a:rPr>
                <a:t>SYSTEM</a:t>
              </a:r>
              <a:endParaRPr lang="en-US" sz="800" b="1">
                <a:solidFill>
                  <a:srgbClr val="080808"/>
                </a:solidFill>
                <a:latin typeface="Swis721 BT" pitchFamily="34" charset="0"/>
              </a:endParaRPr>
            </a:p>
          </p:txBody>
        </p:sp>
        <p:sp>
          <p:nvSpPr>
            <p:cNvPr id="9243" name="Rectangle 28"/>
            <p:cNvSpPr>
              <a:spLocks noChangeArrowheads="1"/>
            </p:cNvSpPr>
            <p:nvPr/>
          </p:nvSpPr>
          <p:spPr bwMode="auto">
            <a:xfrm>
              <a:off x="1992" y="3276"/>
              <a:ext cx="494" cy="545"/>
            </a:xfrm>
            <a:prstGeom prst="rect">
              <a:avLst/>
            </a:prstGeom>
            <a:noFill/>
            <a:ln w="9525">
              <a:noFill/>
              <a:miter lim="800000"/>
              <a:headEnd/>
              <a:tailEnd/>
            </a:ln>
          </p:spPr>
          <p:txBody>
            <a:bodyPr wrap="none" lIns="92075" tIns="46038" rIns="92075" bIns="46038">
              <a:spAutoFit/>
            </a:bodyPr>
            <a:lstStyle/>
            <a:p>
              <a:pPr algn="ctr" eaLnBrk="0" hangingPunct="0"/>
              <a:r>
                <a:rPr lang="en-US" sz="1000" b="1">
                  <a:solidFill>
                    <a:srgbClr val="080808"/>
                  </a:solidFill>
                  <a:latin typeface="Swis721 BT" pitchFamily="34" charset="0"/>
                </a:rPr>
                <a:t>TAUT</a:t>
              </a:r>
            </a:p>
            <a:p>
              <a:pPr algn="ctr" eaLnBrk="0" hangingPunct="0"/>
              <a:r>
                <a:rPr lang="en-US" sz="1000" b="1">
                  <a:solidFill>
                    <a:srgbClr val="080808"/>
                  </a:solidFill>
                  <a:latin typeface="Swis721 BT" pitchFamily="34" charset="0"/>
                </a:rPr>
                <a:t>WIRE</a:t>
              </a:r>
              <a:endParaRPr lang="en-US" sz="800" b="1">
                <a:solidFill>
                  <a:srgbClr val="080808"/>
                </a:solidFill>
                <a:latin typeface="Swis721 BT" pitchFamily="34" charset="0"/>
              </a:endParaRPr>
            </a:p>
          </p:txBody>
        </p:sp>
        <p:sp>
          <p:nvSpPr>
            <p:cNvPr id="9244" name="Rectangle 29"/>
            <p:cNvSpPr>
              <a:spLocks noChangeArrowheads="1"/>
            </p:cNvSpPr>
            <p:nvPr/>
          </p:nvSpPr>
          <p:spPr bwMode="auto">
            <a:xfrm>
              <a:off x="1345" y="1729"/>
              <a:ext cx="910" cy="754"/>
            </a:xfrm>
            <a:prstGeom prst="rect">
              <a:avLst/>
            </a:prstGeom>
            <a:noFill/>
            <a:ln w="9525">
              <a:noFill/>
              <a:miter lim="800000"/>
              <a:headEnd/>
              <a:tailEnd/>
            </a:ln>
          </p:spPr>
          <p:txBody>
            <a:bodyPr wrap="none" lIns="92075" tIns="46038" rIns="92075" bIns="46038">
              <a:spAutoFit/>
            </a:bodyPr>
            <a:lstStyle/>
            <a:p>
              <a:pPr algn="ctr" eaLnBrk="0" hangingPunct="0"/>
              <a:r>
                <a:rPr lang="en-US" sz="1000" b="1">
                  <a:solidFill>
                    <a:srgbClr val="080808"/>
                  </a:solidFill>
                  <a:latin typeface="Swis721 BT" pitchFamily="34" charset="0"/>
                </a:rPr>
                <a:t>SURFACE</a:t>
              </a:r>
            </a:p>
            <a:p>
              <a:pPr algn="ctr" eaLnBrk="0" hangingPunct="0"/>
              <a:r>
                <a:rPr lang="en-US" sz="1000" b="1">
                  <a:solidFill>
                    <a:srgbClr val="080808"/>
                  </a:solidFill>
                  <a:latin typeface="Swis721 BT" pitchFamily="34" charset="0"/>
                </a:rPr>
                <a:t>REFERENCE</a:t>
              </a:r>
            </a:p>
            <a:p>
              <a:pPr algn="ctr" eaLnBrk="0" hangingPunct="0"/>
              <a:r>
                <a:rPr lang="en-US" sz="1000" b="1">
                  <a:solidFill>
                    <a:srgbClr val="080808"/>
                  </a:solidFill>
                  <a:latin typeface="Swis721 BT" pitchFamily="34" charset="0"/>
                </a:rPr>
                <a:t>SYSTEM</a:t>
              </a:r>
              <a:endParaRPr lang="en-US" sz="800" b="1">
                <a:solidFill>
                  <a:srgbClr val="080808"/>
                </a:solidFill>
                <a:latin typeface="Swis721 BT" pitchFamily="34" charset="0"/>
              </a:endParaRPr>
            </a:p>
          </p:txBody>
        </p:sp>
        <p:sp>
          <p:nvSpPr>
            <p:cNvPr id="9245" name="Rectangle 30"/>
            <p:cNvSpPr>
              <a:spLocks noChangeArrowheads="1"/>
            </p:cNvSpPr>
            <p:nvPr/>
          </p:nvSpPr>
          <p:spPr bwMode="auto">
            <a:xfrm>
              <a:off x="3652" y="981"/>
              <a:ext cx="1203" cy="964"/>
            </a:xfrm>
            <a:prstGeom prst="rect">
              <a:avLst/>
            </a:prstGeom>
            <a:noFill/>
            <a:ln w="9525">
              <a:noFill/>
              <a:miter lim="800000"/>
              <a:headEnd/>
              <a:tailEnd/>
            </a:ln>
          </p:spPr>
          <p:txBody>
            <a:bodyPr wrap="none" lIns="92075" tIns="46038" rIns="92075" bIns="46038">
              <a:spAutoFit/>
            </a:bodyPr>
            <a:lstStyle/>
            <a:p>
              <a:pPr algn="ctr" eaLnBrk="0" hangingPunct="0"/>
              <a:r>
                <a:rPr lang="en-US" sz="1000" b="1">
                  <a:solidFill>
                    <a:srgbClr val="080808"/>
                  </a:solidFill>
                  <a:latin typeface="Swis721 BT" pitchFamily="34" charset="0"/>
                </a:rPr>
                <a:t>SATELLITE</a:t>
              </a:r>
            </a:p>
            <a:p>
              <a:pPr algn="ctr" eaLnBrk="0" hangingPunct="0"/>
              <a:r>
                <a:rPr lang="en-US" sz="1000" b="1">
                  <a:solidFill>
                    <a:srgbClr val="080808"/>
                  </a:solidFill>
                  <a:latin typeface="Swis721 BT" pitchFamily="34" charset="0"/>
                </a:rPr>
                <a:t>NAVIGATION</a:t>
              </a:r>
            </a:p>
            <a:p>
              <a:pPr algn="ctr" eaLnBrk="0" hangingPunct="0"/>
              <a:r>
                <a:rPr lang="en-US" sz="1000" b="1">
                  <a:solidFill>
                    <a:srgbClr val="080808"/>
                  </a:solidFill>
                  <a:latin typeface="Swis721 BT" pitchFamily="34" charset="0"/>
                </a:rPr>
                <a:t>SYSTEM</a:t>
              </a:r>
            </a:p>
            <a:p>
              <a:pPr algn="ctr" eaLnBrk="0" hangingPunct="0"/>
              <a:r>
                <a:rPr lang="en-US" sz="1000" b="1">
                  <a:solidFill>
                    <a:srgbClr val="080808"/>
                  </a:solidFill>
                  <a:latin typeface="Swis721 BT" pitchFamily="34" charset="0"/>
                </a:rPr>
                <a:t>(DGPS / GLONAS)</a:t>
              </a:r>
              <a:endParaRPr lang="en-US" sz="800" b="1">
                <a:solidFill>
                  <a:srgbClr val="080808"/>
                </a:solidFill>
                <a:latin typeface="Swis721 BT" pitchFamily="34" charset="0"/>
              </a:endParaRPr>
            </a:p>
          </p:txBody>
        </p:sp>
      </p:grpSp>
      <p:sp>
        <p:nvSpPr>
          <p:cNvPr id="9224" name="Text Box 3"/>
          <p:cNvSpPr txBox="1">
            <a:spLocks noChangeArrowheads="1"/>
          </p:cNvSpPr>
          <p:nvPr/>
        </p:nvSpPr>
        <p:spPr bwMode="auto">
          <a:xfrm>
            <a:off x="357158" y="1000108"/>
            <a:ext cx="8215370" cy="2090316"/>
          </a:xfrm>
          <a:prstGeom prst="rect">
            <a:avLst/>
          </a:prstGeom>
          <a:noFill/>
          <a:ln w="12700">
            <a:noFill/>
            <a:miter lim="800000"/>
            <a:headEnd/>
            <a:tailEnd/>
          </a:ln>
        </p:spPr>
        <p:txBody>
          <a:bodyPr wrap="square" lIns="90488" tIns="44450" rIns="90488" bIns="44450">
            <a:spAutoFit/>
          </a:bodyPr>
          <a:lstStyle/>
          <a:p>
            <a:pPr eaLnBrk="0" hangingPunct="0"/>
            <a:r>
              <a:rPr lang="en-GB" dirty="0"/>
              <a:t>Generates appropriate feedback signals</a:t>
            </a:r>
          </a:p>
          <a:p>
            <a:pPr eaLnBrk="0" hangingPunct="0">
              <a:buClr>
                <a:srgbClr val="0000FF"/>
              </a:buClr>
              <a:buFont typeface="Wingdings" pitchFamily="2" charset="2"/>
              <a:buChar char="§"/>
            </a:pPr>
            <a:r>
              <a:rPr lang="en-GB" sz="2400" dirty="0"/>
              <a:t> </a:t>
            </a:r>
            <a:r>
              <a:rPr lang="en-GB" sz="1600" b="1" i="1" dirty="0"/>
              <a:t>Sensors</a:t>
            </a:r>
            <a:r>
              <a:rPr lang="en-GB" sz="1600" dirty="0"/>
              <a:t>  </a:t>
            </a:r>
            <a:r>
              <a:rPr lang="en-GB" sz="1600" dirty="0" smtClean="0"/>
              <a:t>Satellite navigation systems, GPS</a:t>
            </a:r>
            <a:r>
              <a:rPr lang="en-GB" sz="1600" dirty="0"/>
              <a:t>, radar, </a:t>
            </a:r>
            <a:r>
              <a:rPr lang="en-GB" sz="1600" dirty="0" smtClean="0"/>
              <a:t>gyros, </a:t>
            </a:r>
            <a:r>
              <a:rPr lang="en-GB" sz="1600" dirty="0"/>
              <a:t>accelerometers, </a:t>
            </a:r>
            <a:r>
              <a:rPr lang="en-GB" sz="1600" dirty="0" smtClean="0"/>
              <a:t/>
            </a:r>
            <a:br>
              <a:rPr lang="en-GB" sz="1600" dirty="0" smtClean="0"/>
            </a:br>
            <a:r>
              <a:rPr lang="en-GB" sz="1600" dirty="0" smtClean="0"/>
              <a:t>    compass</a:t>
            </a:r>
            <a:r>
              <a:rPr lang="en-GB" sz="1600" dirty="0"/>
              <a:t>, HPR, </a:t>
            </a:r>
            <a:r>
              <a:rPr lang="en-GB" sz="1600" i="1" dirty="0"/>
              <a:t>etc. </a:t>
            </a:r>
          </a:p>
          <a:p>
            <a:pPr eaLnBrk="0" hangingPunct="0">
              <a:buClr>
                <a:srgbClr val="0000FF"/>
              </a:buClr>
              <a:buSzPct val="150000"/>
              <a:buFont typeface="Wingdings" pitchFamily="2" charset="2"/>
              <a:buChar char="§"/>
            </a:pPr>
            <a:r>
              <a:rPr lang="en-GB" sz="1600" dirty="0"/>
              <a:t> </a:t>
            </a:r>
            <a:r>
              <a:rPr lang="en-GB" sz="1600" b="1" i="1" dirty="0"/>
              <a:t>Signal quality checking  </a:t>
            </a:r>
            <a:r>
              <a:rPr lang="en-GB" sz="1600" dirty="0"/>
              <a:t>Statistic analysis, fault detection, voting, data fusion. </a:t>
            </a:r>
          </a:p>
          <a:p>
            <a:pPr eaLnBrk="0" hangingPunct="0">
              <a:buClr>
                <a:srgbClr val="0000FF"/>
              </a:buClr>
              <a:buSzPct val="150000"/>
              <a:buFont typeface="Wingdings" pitchFamily="2" charset="2"/>
              <a:buChar char="§"/>
            </a:pPr>
            <a:r>
              <a:rPr lang="en-GB" sz="1600" dirty="0"/>
              <a:t> </a:t>
            </a:r>
            <a:r>
              <a:rPr lang="en-GB" sz="1600" b="1" i="1" dirty="0"/>
              <a:t>Reference frame transformation</a:t>
            </a:r>
            <a:r>
              <a:rPr lang="en-GB" sz="1600" dirty="0"/>
              <a:t>  translate the motion to that </a:t>
            </a:r>
            <a:r>
              <a:rPr lang="en-GB" sz="1600" dirty="0" smtClean="0"/>
              <a:t>of</a:t>
            </a:r>
            <a:br>
              <a:rPr lang="en-GB" sz="1600" dirty="0" smtClean="0"/>
            </a:br>
            <a:r>
              <a:rPr lang="en-GB" sz="1600" dirty="0" smtClean="0"/>
              <a:t>   </a:t>
            </a:r>
            <a:r>
              <a:rPr lang="en-GB" sz="1600" dirty="0"/>
              <a:t>the origin of the adopted reference frame.</a:t>
            </a:r>
          </a:p>
          <a:p>
            <a:pPr eaLnBrk="0" hangingPunct="0">
              <a:spcBef>
                <a:spcPct val="50000"/>
              </a:spcBef>
            </a:pPr>
            <a:endParaRPr lang="en-GB" sz="1600" dirty="0">
              <a:solidFill>
                <a:schemeClr val="tx2"/>
              </a:solidFill>
            </a:endParaRPr>
          </a:p>
        </p:txBody>
      </p:sp>
      <p:grpSp>
        <p:nvGrpSpPr>
          <p:cNvPr id="3" name="Group 9"/>
          <p:cNvGrpSpPr>
            <a:grpSpLocks/>
          </p:cNvGrpSpPr>
          <p:nvPr/>
        </p:nvGrpSpPr>
        <p:grpSpPr bwMode="auto">
          <a:xfrm>
            <a:off x="3635375" y="4221164"/>
            <a:ext cx="4933950" cy="2071688"/>
            <a:chOff x="2888" y="2044"/>
            <a:chExt cx="3025" cy="1305"/>
          </a:xfrm>
        </p:grpSpPr>
        <p:grpSp>
          <p:nvGrpSpPr>
            <p:cNvPr id="9226" name="Group 10"/>
            <p:cNvGrpSpPr>
              <a:grpSpLocks/>
            </p:cNvGrpSpPr>
            <p:nvPr/>
          </p:nvGrpSpPr>
          <p:grpSpPr bwMode="auto">
            <a:xfrm>
              <a:off x="2888" y="2044"/>
              <a:ext cx="3025" cy="1305"/>
              <a:chOff x="1352" y="576"/>
              <a:chExt cx="4524" cy="2715"/>
            </a:xfrm>
          </p:grpSpPr>
          <p:pic>
            <p:nvPicPr>
              <p:cNvPr id="9230" name="Picture 11" descr="FPSO_background"/>
              <p:cNvPicPr>
                <a:picLocks noChangeAspect="1" noChangeArrowheads="1"/>
              </p:cNvPicPr>
              <p:nvPr/>
            </p:nvPicPr>
            <p:blipFill>
              <a:blip r:embed="rId5"/>
              <a:srcRect/>
              <a:stretch>
                <a:fillRect/>
              </a:stretch>
            </p:blipFill>
            <p:spPr bwMode="auto">
              <a:xfrm>
                <a:off x="1352" y="576"/>
                <a:ext cx="4524" cy="2715"/>
              </a:xfrm>
              <a:prstGeom prst="rect">
                <a:avLst/>
              </a:prstGeom>
              <a:noFill/>
              <a:ln w="9525">
                <a:noFill/>
                <a:miter lim="800000"/>
                <a:headEnd/>
                <a:tailEnd/>
              </a:ln>
            </p:spPr>
          </p:pic>
          <p:sp>
            <p:nvSpPr>
              <p:cNvPr id="9231" name="AutoShape 12"/>
              <p:cNvSpPr>
                <a:spLocks noChangeArrowheads="1"/>
              </p:cNvSpPr>
              <p:nvPr/>
            </p:nvSpPr>
            <p:spPr bwMode="auto">
              <a:xfrm rot="-1352724">
                <a:off x="4420" y="1056"/>
                <a:ext cx="659" cy="192"/>
              </a:xfrm>
              <a:prstGeom prst="curvedDownArrow">
                <a:avLst>
                  <a:gd name="adj1" fmla="val 43428"/>
                  <a:gd name="adj2" fmla="val 90463"/>
                  <a:gd name="adj3" fmla="val 71801"/>
                </a:avLst>
              </a:prstGeom>
              <a:solidFill>
                <a:srgbClr val="3399FF"/>
              </a:solidFill>
              <a:ln w="12700">
                <a:solidFill>
                  <a:schemeClr val="tx1"/>
                </a:solidFill>
                <a:miter lim="800000"/>
                <a:headEnd/>
                <a:tailEnd/>
              </a:ln>
            </p:spPr>
            <p:txBody>
              <a:bodyPr wrap="none" lIns="90488" tIns="44450" rIns="90488" bIns="44450" anchor="ctr"/>
              <a:lstStyle/>
              <a:p>
                <a:endParaRPr lang="en-US"/>
              </a:p>
            </p:txBody>
          </p:sp>
          <p:sp>
            <p:nvSpPr>
              <p:cNvPr id="9232" name="Line 13"/>
              <p:cNvSpPr>
                <a:spLocks noChangeShapeType="1"/>
              </p:cNvSpPr>
              <p:nvPr/>
            </p:nvSpPr>
            <p:spPr bwMode="auto">
              <a:xfrm>
                <a:off x="3744" y="960"/>
                <a:ext cx="1019" cy="307"/>
              </a:xfrm>
              <a:prstGeom prst="line">
                <a:avLst/>
              </a:prstGeom>
              <a:noFill/>
              <a:ln w="28575">
                <a:solidFill>
                  <a:schemeClr val="tx1"/>
                </a:solidFill>
                <a:prstDash val="sysDot"/>
                <a:round/>
                <a:headEnd/>
                <a:tailEnd/>
              </a:ln>
            </p:spPr>
            <p:txBody>
              <a:bodyPr wrap="none" lIns="90488" tIns="44450" rIns="90488" bIns="44450" anchor="ctr"/>
              <a:lstStyle/>
              <a:p>
                <a:endParaRPr lang="en-US"/>
              </a:p>
            </p:txBody>
          </p:sp>
          <p:sp>
            <p:nvSpPr>
              <p:cNvPr id="9233" name="Line 14"/>
              <p:cNvSpPr>
                <a:spLocks noChangeShapeType="1"/>
              </p:cNvSpPr>
              <p:nvPr/>
            </p:nvSpPr>
            <p:spPr bwMode="auto">
              <a:xfrm>
                <a:off x="3744" y="960"/>
                <a:ext cx="0" cy="1632"/>
              </a:xfrm>
              <a:prstGeom prst="line">
                <a:avLst/>
              </a:prstGeom>
              <a:noFill/>
              <a:ln w="28575">
                <a:solidFill>
                  <a:schemeClr val="tx1"/>
                </a:solidFill>
                <a:prstDash val="sysDot"/>
                <a:round/>
                <a:headEnd/>
                <a:tailEnd/>
              </a:ln>
            </p:spPr>
            <p:txBody>
              <a:bodyPr wrap="none" lIns="90488" tIns="44450" rIns="90488" bIns="44450" anchor="ctr"/>
              <a:lstStyle/>
              <a:p>
                <a:endParaRPr lang="en-US"/>
              </a:p>
            </p:txBody>
          </p:sp>
          <p:sp>
            <p:nvSpPr>
              <p:cNvPr id="9234" name="Line 15"/>
              <p:cNvSpPr>
                <a:spLocks noChangeShapeType="1"/>
              </p:cNvSpPr>
              <p:nvPr/>
            </p:nvSpPr>
            <p:spPr bwMode="auto">
              <a:xfrm flipH="1" flipV="1">
                <a:off x="3744" y="2592"/>
                <a:ext cx="449" cy="161"/>
              </a:xfrm>
              <a:prstGeom prst="line">
                <a:avLst/>
              </a:prstGeom>
              <a:noFill/>
              <a:ln w="28575">
                <a:solidFill>
                  <a:schemeClr val="tx1"/>
                </a:solidFill>
                <a:prstDash val="sysDot"/>
                <a:round/>
                <a:headEnd/>
                <a:tailEnd/>
              </a:ln>
            </p:spPr>
            <p:txBody>
              <a:bodyPr wrap="none" lIns="90488" tIns="44450" rIns="90488" bIns="44450" anchor="ctr"/>
              <a:lstStyle/>
              <a:p>
                <a:endParaRPr lang="en-US"/>
              </a:p>
            </p:txBody>
          </p:sp>
          <p:sp>
            <p:nvSpPr>
              <p:cNvPr id="9235" name="Text Box 16"/>
              <p:cNvSpPr txBox="1">
                <a:spLocks noChangeArrowheads="1"/>
              </p:cNvSpPr>
              <p:nvPr/>
            </p:nvSpPr>
            <p:spPr bwMode="auto">
              <a:xfrm>
                <a:off x="4888" y="1152"/>
                <a:ext cx="822" cy="562"/>
              </a:xfrm>
              <a:prstGeom prst="rect">
                <a:avLst/>
              </a:prstGeom>
              <a:noFill/>
              <a:ln w="9525">
                <a:noFill/>
                <a:miter lim="800000"/>
                <a:headEnd/>
                <a:tailEnd/>
              </a:ln>
            </p:spPr>
            <p:txBody>
              <a:bodyPr>
                <a:spAutoFit/>
              </a:bodyPr>
              <a:lstStyle/>
              <a:p>
                <a:pPr eaLnBrk="0" hangingPunct="0"/>
                <a:r>
                  <a:rPr lang="en-US" sz="1100" b="1" i="1" dirty="0">
                    <a:solidFill>
                      <a:schemeClr val="accent1"/>
                    </a:solidFill>
                  </a:rPr>
                  <a:t>GPS ANTENNA</a:t>
                </a:r>
              </a:p>
            </p:txBody>
          </p:sp>
          <p:sp>
            <p:nvSpPr>
              <p:cNvPr id="9236" name="Text Box 17"/>
              <p:cNvSpPr txBox="1">
                <a:spLocks noChangeArrowheads="1"/>
              </p:cNvSpPr>
              <p:nvPr/>
            </p:nvSpPr>
            <p:spPr bwMode="auto">
              <a:xfrm>
                <a:off x="3105" y="2627"/>
                <a:ext cx="1136" cy="562"/>
              </a:xfrm>
              <a:prstGeom prst="rect">
                <a:avLst/>
              </a:prstGeom>
              <a:noFill/>
              <a:ln w="9525">
                <a:noFill/>
                <a:miter lim="800000"/>
                <a:headEnd/>
                <a:tailEnd/>
              </a:ln>
            </p:spPr>
            <p:txBody>
              <a:bodyPr>
                <a:spAutoFit/>
              </a:bodyPr>
              <a:lstStyle/>
              <a:p>
                <a:pPr eaLnBrk="0" hangingPunct="0"/>
                <a:r>
                  <a:rPr lang="en-US" sz="1100" b="1" i="1" dirty="0">
                    <a:solidFill>
                      <a:schemeClr val="accent1"/>
                    </a:solidFill>
                  </a:rPr>
                  <a:t>HPR TRANSDUCER</a:t>
                </a:r>
              </a:p>
            </p:txBody>
          </p:sp>
          <p:pic>
            <p:nvPicPr>
              <p:cNvPr id="9237" name="Picture 18" descr="Gyro"/>
              <p:cNvPicPr>
                <a:picLocks noChangeAspect="1" noChangeArrowheads="1"/>
              </p:cNvPicPr>
              <p:nvPr/>
            </p:nvPicPr>
            <p:blipFill>
              <a:blip r:embed="rId6"/>
              <a:srcRect/>
              <a:stretch>
                <a:fillRect/>
              </a:stretch>
            </p:blipFill>
            <p:spPr bwMode="auto">
              <a:xfrm>
                <a:off x="4056" y="2640"/>
                <a:ext cx="208" cy="192"/>
              </a:xfrm>
              <a:prstGeom prst="rect">
                <a:avLst/>
              </a:prstGeom>
              <a:noFill/>
              <a:ln w="9525">
                <a:noFill/>
                <a:miter lim="800000"/>
                <a:headEnd/>
                <a:tailEnd/>
              </a:ln>
            </p:spPr>
          </p:pic>
          <p:sp>
            <p:nvSpPr>
              <p:cNvPr id="9238" name="Oval 19"/>
              <p:cNvSpPr>
                <a:spLocks noChangeArrowheads="1"/>
              </p:cNvSpPr>
              <p:nvPr/>
            </p:nvSpPr>
            <p:spPr bwMode="auto">
              <a:xfrm>
                <a:off x="3692" y="2208"/>
                <a:ext cx="104" cy="96"/>
              </a:xfrm>
              <a:prstGeom prst="ellipse">
                <a:avLst/>
              </a:prstGeom>
              <a:solidFill>
                <a:schemeClr val="tx1"/>
              </a:solidFill>
              <a:ln w="12700">
                <a:solidFill>
                  <a:schemeClr val="tx1"/>
                </a:solidFill>
                <a:round/>
                <a:headEnd/>
                <a:tailEnd/>
              </a:ln>
            </p:spPr>
            <p:txBody>
              <a:bodyPr wrap="none" lIns="90488" tIns="44450" rIns="90488" bIns="44450" anchor="ctr"/>
              <a:lstStyle/>
              <a:p>
                <a:endParaRPr lang="en-US"/>
              </a:p>
            </p:txBody>
          </p:sp>
          <p:pic>
            <p:nvPicPr>
              <p:cNvPr id="9239" name="Picture 20" descr="Gyro"/>
              <p:cNvPicPr>
                <a:picLocks noChangeAspect="1" noChangeArrowheads="1"/>
              </p:cNvPicPr>
              <p:nvPr/>
            </p:nvPicPr>
            <p:blipFill>
              <a:blip r:embed="rId6"/>
              <a:srcRect/>
              <a:stretch>
                <a:fillRect/>
              </a:stretch>
            </p:blipFill>
            <p:spPr bwMode="auto">
              <a:xfrm>
                <a:off x="1675" y="755"/>
                <a:ext cx="208" cy="192"/>
              </a:xfrm>
              <a:prstGeom prst="rect">
                <a:avLst/>
              </a:prstGeom>
              <a:noFill/>
              <a:ln w="9525">
                <a:noFill/>
                <a:miter lim="800000"/>
                <a:headEnd/>
                <a:tailEnd/>
              </a:ln>
            </p:spPr>
          </p:pic>
          <p:sp>
            <p:nvSpPr>
              <p:cNvPr id="9240" name="Text Box 21"/>
              <p:cNvSpPr txBox="1">
                <a:spLocks noChangeArrowheads="1"/>
              </p:cNvSpPr>
              <p:nvPr/>
            </p:nvSpPr>
            <p:spPr bwMode="auto">
              <a:xfrm>
                <a:off x="1793" y="661"/>
                <a:ext cx="1138" cy="340"/>
              </a:xfrm>
              <a:prstGeom prst="rect">
                <a:avLst/>
              </a:prstGeom>
              <a:noFill/>
              <a:ln w="9525">
                <a:noFill/>
                <a:miter lim="800000"/>
                <a:headEnd/>
                <a:tailEnd/>
              </a:ln>
            </p:spPr>
            <p:txBody>
              <a:bodyPr>
                <a:spAutoFit/>
              </a:bodyPr>
              <a:lstStyle/>
              <a:p>
                <a:pPr eaLnBrk="0" hangingPunct="0"/>
                <a:r>
                  <a:rPr lang="en-US" sz="1100" b="1" i="1" dirty="0">
                    <a:solidFill>
                      <a:schemeClr val="accent1"/>
                    </a:solidFill>
                  </a:rPr>
                  <a:t>VRU</a:t>
                </a:r>
              </a:p>
            </p:txBody>
          </p:sp>
        </p:grpSp>
        <p:sp>
          <p:nvSpPr>
            <p:cNvPr id="9227" name="Line 22"/>
            <p:cNvSpPr>
              <a:spLocks noChangeShapeType="1"/>
            </p:cNvSpPr>
            <p:nvPr/>
          </p:nvSpPr>
          <p:spPr bwMode="auto">
            <a:xfrm>
              <a:off x="4486" y="2846"/>
              <a:ext cx="300" cy="79"/>
            </a:xfrm>
            <a:prstGeom prst="line">
              <a:avLst/>
            </a:prstGeom>
            <a:noFill/>
            <a:ln w="12700">
              <a:solidFill>
                <a:schemeClr val="tx2"/>
              </a:solidFill>
              <a:round/>
              <a:headEnd/>
              <a:tailEnd type="triangle" w="med" len="med"/>
            </a:ln>
          </p:spPr>
          <p:txBody>
            <a:bodyPr lIns="90488" tIns="44450" rIns="90488" bIns="44450" anchor="ctr"/>
            <a:lstStyle/>
            <a:p>
              <a:endParaRPr lang="en-US"/>
            </a:p>
          </p:txBody>
        </p:sp>
        <p:sp>
          <p:nvSpPr>
            <p:cNvPr id="9228" name="Line 23"/>
            <p:cNvSpPr>
              <a:spLocks noChangeShapeType="1"/>
            </p:cNvSpPr>
            <p:nvPr/>
          </p:nvSpPr>
          <p:spPr bwMode="auto">
            <a:xfrm>
              <a:off x="4487" y="2854"/>
              <a:ext cx="0" cy="213"/>
            </a:xfrm>
            <a:prstGeom prst="line">
              <a:avLst/>
            </a:prstGeom>
            <a:noFill/>
            <a:ln w="12700">
              <a:solidFill>
                <a:schemeClr val="tx2"/>
              </a:solidFill>
              <a:round/>
              <a:headEnd/>
              <a:tailEnd type="triangle" w="med" len="med"/>
            </a:ln>
          </p:spPr>
          <p:txBody>
            <a:bodyPr lIns="90488" tIns="44450" rIns="90488" bIns="44450" anchor="ctr"/>
            <a:lstStyle/>
            <a:p>
              <a:endParaRPr lang="en-US"/>
            </a:p>
          </p:txBody>
        </p:sp>
        <p:sp>
          <p:nvSpPr>
            <p:cNvPr id="9229" name="Line 24"/>
            <p:cNvSpPr>
              <a:spLocks noChangeShapeType="1"/>
            </p:cNvSpPr>
            <p:nvPr/>
          </p:nvSpPr>
          <p:spPr bwMode="auto">
            <a:xfrm flipH="1">
              <a:off x="4303" y="2854"/>
              <a:ext cx="182" cy="142"/>
            </a:xfrm>
            <a:prstGeom prst="line">
              <a:avLst/>
            </a:prstGeom>
            <a:noFill/>
            <a:ln w="12700">
              <a:solidFill>
                <a:schemeClr val="tx2"/>
              </a:solidFill>
              <a:round/>
              <a:headEnd/>
              <a:tailEnd type="triangle" w="med" len="med"/>
            </a:ln>
          </p:spPr>
          <p:txBody>
            <a:bodyPr lIns="90488" tIns="44450" rIns="90488" bIns="44450"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357158" y="214298"/>
            <a:ext cx="8786842" cy="1143000"/>
          </a:xfrm>
        </p:spPr>
        <p:txBody>
          <a:bodyPr/>
          <a:lstStyle/>
          <a:p>
            <a:r>
              <a:rPr lang="en-US" sz="3600" dirty="0" smtClean="0"/>
              <a:t>Set-point Regulation, Trajectory Tracking Control or Path Following Control?</a:t>
            </a:r>
            <a:endParaRPr lang="en-US" sz="3600" dirty="0"/>
          </a:p>
        </p:txBody>
      </p:sp>
      <p:sp>
        <p:nvSpPr>
          <p:cNvPr id="99331" name="Rectangle 3"/>
          <p:cNvSpPr>
            <a:spLocks noGrp="1" noChangeArrowheads="1"/>
          </p:cNvSpPr>
          <p:nvPr>
            <p:ph type="body" idx="1"/>
          </p:nvPr>
        </p:nvSpPr>
        <p:spPr>
          <a:xfrm>
            <a:off x="428596" y="1462108"/>
            <a:ext cx="8286808" cy="4895850"/>
          </a:xfrm>
        </p:spPr>
        <p:txBody>
          <a:bodyPr/>
          <a:lstStyle/>
          <a:p>
            <a:pPr>
              <a:buFont typeface="Wingdings" pitchFamily="2" charset="2"/>
              <a:buChar char="ü"/>
            </a:pPr>
            <a:r>
              <a:rPr lang="en-US" sz="1600" b="1" dirty="0" smtClean="0"/>
              <a:t>Set-Point </a:t>
            </a:r>
            <a:r>
              <a:rPr lang="en-US" sz="1600" b="1" dirty="0"/>
              <a:t>Regulation:</a:t>
            </a:r>
            <a:r>
              <a:rPr lang="en-US" sz="1600" dirty="0"/>
              <a:t> The most basic guidance system is a </a:t>
            </a:r>
            <a:r>
              <a:rPr lang="en-US" sz="1600" u="sng" dirty="0">
                <a:solidFill>
                  <a:srgbClr val="FF0000"/>
                </a:solidFill>
              </a:rPr>
              <a:t>constant input </a:t>
            </a:r>
            <a:r>
              <a:rPr lang="en-US" sz="1600" dirty="0">
                <a:solidFill>
                  <a:srgbClr val="FF0000"/>
                </a:solidFill>
              </a:rPr>
              <a:t>(</a:t>
            </a:r>
            <a:r>
              <a:rPr lang="en-US" sz="1600" u="sng" dirty="0">
                <a:solidFill>
                  <a:srgbClr val="FF0000"/>
                </a:solidFill>
              </a:rPr>
              <a:t>set-point</a:t>
            </a:r>
            <a:r>
              <a:rPr lang="en-US" sz="1600" dirty="0"/>
              <a:t>) provided by a human operator. The corresponding controller will then be a </a:t>
            </a:r>
            <a:r>
              <a:rPr lang="en-US" sz="1600" dirty="0">
                <a:solidFill>
                  <a:schemeClr val="accent2"/>
                </a:solidFill>
              </a:rPr>
              <a:t>regulator</a:t>
            </a:r>
            <a:r>
              <a:rPr lang="en-US" sz="1600" dirty="0"/>
              <a:t>. Examples of set-point regulation are constant depth, trim, heel and speed control, etc. </a:t>
            </a:r>
          </a:p>
          <a:p>
            <a:pPr>
              <a:buFont typeface="Wingdings" pitchFamily="2" charset="2"/>
              <a:buChar char="ü"/>
            </a:pPr>
            <a:endParaRPr lang="en-US" sz="1600" dirty="0"/>
          </a:p>
          <a:p>
            <a:pPr>
              <a:buFont typeface="Wingdings" pitchFamily="2" charset="2"/>
              <a:buChar char="ü"/>
            </a:pPr>
            <a:r>
              <a:rPr lang="en-US" sz="1600" b="1" dirty="0" smtClean="0"/>
              <a:t>Trajectory </a:t>
            </a:r>
            <a:r>
              <a:rPr lang="en-US" sz="1600" b="1" dirty="0"/>
              <a:t>Tracking Control:</a:t>
            </a:r>
            <a:r>
              <a:rPr lang="en-US" sz="1600" dirty="0"/>
              <a:t> The objective is for the position and velocity of the vessel to track given desired time-varying position and velocity reference signals. The corresponding feedback controller must then be a </a:t>
            </a:r>
            <a:r>
              <a:rPr lang="en-US" sz="1600" dirty="0">
                <a:solidFill>
                  <a:schemeClr val="accent2"/>
                </a:solidFill>
              </a:rPr>
              <a:t>trajectory tracking controller</a:t>
            </a:r>
            <a:r>
              <a:rPr lang="en-US" sz="1600" dirty="0"/>
              <a:t>. Tracking control can be used for course-changing maneuvers, speed changing, attitude control, etc. An advanced guidance system computes optimal time-varying trajectories from a dynamic model and a predefined control objective. If a constant set-point is used as input to a low-pass filter (</a:t>
            </a:r>
            <a:r>
              <a:rPr lang="en-US" sz="1600" u="sng" dirty="0"/>
              <a:t>reference model</a:t>
            </a:r>
            <a:r>
              <a:rPr lang="en-US" sz="1600" dirty="0"/>
              <a:t>) the outputs of the filter will be smooth </a:t>
            </a:r>
            <a:r>
              <a:rPr lang="en-US" sz="1600" dirty="0">
                <a:solidFill>
                  <a:srgbClr val="FF0000"/>
                </a:solidFill>
              </a:rPr>
              <a:t>time-varying reference trajectories </a:t>
            </a:r>
            <a:r>
              <a:rPr lang="en-US" sz="1600" dirty="0"/>
              <a:t>for </a:t>
            </a:r>
            <a:r>
              <a:rPr lang="en-US" sz="1600" dirty="0">
                <a:solidFill>
                  <a:srgbClr val="FF0000"/>
                </a:solidFill>
              </a:rPr>
              <a:t>position</a:t>
            </a:r>
            <a:r>
              <a:rPr lang="en-US" sz="1600" dirty="0"/>
              <a:t>, </a:t>
            </a:r>
            <a:r>
              <a:rPr lang="en-US" sz="1600" dirty="0">
                <a:solidFill>
                  <a:srgbClr val="FF0000"/>
                </a:solidFill>
              </a:rPr>
              <a:t>velocity</a:t>
            </a:r>
            <a:r>
              <a:rPr lang="en-US" sz="1600" dirty="0"/>
              <a:t> and </a:t>
            </a:r>
            <a:r>
              <a:rPr lang="en-US" sz="1600" dirty="0">
                <a:solidFill>
                  <a:srgbClr val="FF0000"/>
                </a:solidFill>
              </a:rPr>
              <a:t>acceleration</a:t>
            </a:r>
            <a:r>
              <a:rPr lang="en-US" sz="1600" dirty="0"/>
              <a:t> </a:t>
            </a:r>
            <a:r>
              <a:rPr lang="en-US" sz="1600" dirty="0" smtClean="0"/>
              <a:t>(</a:t>
            </a:r>
            <a:r>
              <a:rPr lang="en-US" sz="1600" dirty="0" smtClean="0">
                <a:solidFill>
                  <a:srgbClr val="FF0000"/>
                </a:solidFill>
              </a:rPr>
              <a:t>PVA</a:t>
            </a:r>
            <a:r>
              <a:rPr lang="en-US" sz="1600" dirty="0" smtClean="0"/>
              <a:t>).</a:t>
            </a:r>
          </a:p>
          <a:p>
            <a:pPr>
              <a:buFont typeface="Wingdings" pitchFamily="2" charset="2"/>
              <a:buChar char="ü"/>
            </a:pPr>
            <a:endParaRPr lang="en-US" sz="1600" dirty="0" smtClean="0"/>
          </a:p>
          <a:p>
            <a:pPr>
              <a:buFont typeface="Wingdings" pitchFamily="2" charset="2"/>
              <a:buChar char="ü"/>
            </a:pPr>
            <a:r>
              <a:rPr lang="en-US" sz="1600" b="1" dirty="0" smtClean="0"/>
              <a:t>Path Following Control: </a:t>
            </a:r>
            <a:r>
              <a:rPr lang="en-US" sz="1600" dirty="0" smtClean="0"/>
              <a:t>Follow a </a:t>
            </a:r>
            <a:r>
              <a:rPr lang="en-US" sz="1600" dirty="0" smtClean="0">
                <a:solidFill>
                  <a:srgbClr val="FF0000"/>
                </a:solidFill>
              </a:rPr>
              <a:t>path in 3D independent of time </a:t>
            </a:r>
            <a:r>
              <a:rPr lang="en-US" sz="1600" dirty="0" smtClean="0"/>
              <a:t>(geometric assignment). In addition, a dynamic assignment (speed/acceleration) along the path can be assigned. The corresponding controller is a </a:t>
            </a:r>
            <a:r>
              <a:rPr lang="en-US" sz="1600" dirty="0" smtClean="0">
                <a:solidFill>
                  <a:schemeClr val="accent2"/>
                </a:solidFill>
              </a:rPr>
              <a:t>path following/maneuvering controller</a:t>
            </a:r>
            <a:r>
              <a:rPr lang="en-US" sz="1600" dirty="0" smtClean="0"/>
              <a:t>.</a:t>
            </a:r>
            <a:endParaRPr lang="en-US" sz="1600" dirty="0"/>
          </a:p>
        </p:txBody>
      </p:sp>
      <p:sp>
        <p:nvSpPr>
          <p:cNvPr id="4" name="Date Placeholder 3"/>
          <p:cNvSpPr>
            <a:spLocks noGrp="1"/>
          </p:cNvSpPr>
          <p:nvPr>
            <p:ph type="dt" sz="quarter" idx="10"/>
          </p:nvPr>
        </p:nvSpPr>
        <p:spPr>
          <a:xfrm>
            <a:off x="457200" y="6243638"/>
            <a:ext cx="2133600" cy="457200"/>
          </a:xfrm>
          <a:noFill/>
        </p:spPr>
        <p:txBody>
          <a:bodyPr/>
          <a:lstStyle/>
          <a:p>
            <a:fld id="{CEA92F83-69A3-4E75-BA6C-047EA2F27410}" type="datetime1">
              <a:rPr lang="en-GB" smtClean="0"/>
              <a:pPr/>
              <a:t>03/09/2007</a:t>
            </a:fld>
            <a:endParaRPr lang="en-AU" altLang="en-US" dirty="0" smtClean="0"/>
          </a:p>
        </p:txBody>
      </p:sp>
      <p:sp>
        <p:nvSpPr>
          <p:cNvPr id="5" name="Footer Placeholder 4"/>
          <p:cNvSpPr>
            <a:spLocks noGrp="1"/>
          </p:cNvSpPr>
          <p:nvPr>
            <p:ph type="ftr" sz="quarter" idx="11"/>
          </p:nvPr>
        </p:nvSpPr>
        <p:spPr>
          <a:xfrm>
            <a:off x="2843213" y="6248400"/>
            <a:ext cx="3600450" cy="457200"/>
          </a:xfrm>
          <a:noFill/>
        </p:spPr>
        <p:txBody>
          <a:bodyPr/>
          <a:lstStyle/>
          <a:p>
            <a:r>
              <a:rPr lang="en-AU" altLang="en-US" dirty="0" smtClean="0"/>
              <a:t>One-day Tutorial, CAMS'07, </a:t>
            </a:r>
            <a:r>
              <a:rPr lang="en-AU" altLang="en-US" dirty="0" err="1" smtClean="0"/>
              <a:t>Bol</a:t>
            </a:r>
            <a:r>
              <a:rPr lang="en-AU" altLang="en-US" dirty="0" smtClean="0"/>
              <a:t>, Croatia</a:t>
            </a:r>
          </a:p>
        </p:txBody>
      </p:sp>
      <p:sp>
        <p:nvSpPr>
          <p:cNvPr id="6" name="Slide Number Placeholder 5"/>
          <p:cNvSpPr>
            <a:spLocks noGrp="1"/>
          </p:cNvSpPr>
          <p:nvPr>
            <p:ph type="sldNum" sz="quarter" idx="12"/>
          </p:nvPr>
        </p:nvSpPr>
        <p:spPr>
          <a:xfrm>
            <a:off x="6553200" y="6243638"/>
            <a:ext cx="2133600" cy="457200"/>
          </a:xfrm>
          <a:noFill/>
        </p:spPr>
        <p:txBody>
          <a:bodyPr/>
          <a:lstStyle/>
          <a:p>
            <a:fld id="{5B50A9C3-F59D-479F-906C-B228667953F7}" type="slidenum">
              <a:rPr lang="en-AU" altLang="en-US" smtClean="0"/>
              <a:pPr/>
              <a:t>6</a:t>
            </a:fld>
            <a:endParaRPr lang="en-AU" altLang="en-US"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3"/>
          <p:cNvSpPr>
            <a:spLocks noGrp="1"/>
          </p:cNvSpPr>
          <p:nvPr>
            <p:ph type="dt" sz="quarter" idx="10"/>
          </p:nvPr>
        </p:nvSpPr>
        <p:spPr>
          <a:noFill/>
        </p:spPr>
        <p:txBody>
          <a:bodyPr/>
          <a:lstStyle/>
          <a:p>
            <a:fld id="{B7F0B02E-65BF-4621-A6A8-B704931E7E15}" type="datetime1">
              <a:rPr lang="en-GB" smtClean="0"/>
              <a:pPr/>
              <a:t>03/09/2007</a:t>
            </a:fld>
            <a:endParaRPr lang="en-AU" altLang="en-US" smtClean="0"/>
          </a:p>
        </p:txBody>
      </p:sp>
      <p:sp>
        <p:nvSpPr>
          <p:cNvPr id="10243" name="Footer Placeholder 4"/>
          <p:cNvSpPr>
            <a:spLocks noGrp="1"/>
          </p:cNvSpPr>
          <p:nvPr>
            <p:ph type="ftr" sz="quarter" idx="11"/>
          </p:nvPr>
        </p:nvSpPr>
        <p:spPr>
          <a:noFill/>
        </p:spPr>
        <p:txBody>
          <a:bodyPr/>
          <a:lstStyle/>
          <a:p>
            <a:r>
              <a:rPr lang="en-AU" altLang="en-US" smtClean="0"/>
              <a:t>One-day Tutorial, CAMS'07, Bol, Croatia</a:t>
            </a:r>
          </a:p>
        </p:txBody>
      </p:sp>
      <p:sp>
        <p:nvSpPr>
          <p:cNvPr id="10244" name="Slide Number Placeholder 5"/>
          <p:cNvSpPr>
            <a:spLocks noGrp="1"/>
          </p:cNvSpPr>
          <p:nvPr>
            <p:ph type="sldNum" sz="quarter" idx="12"/>
          </p:nvPr>
        </p:nvSpPr>
        <p:spPr>
          <a:noFill/>
        </p:spPr>
        <p:txBody>
          <a:bodyPr/>
          <a:lstStyle/>
          <a:p>
            <a:fld id="{64091925-10D6-47F5-9999-6DD30E0652A4}" type="slidenum">
              <a:rPr lang="en-AU" altLang="en-US" smtClean="0"/>
              <a:pPr/>
              <a:t>7</a:t>
            </a:fld>
            <a:endParaRPr lang="en-AU" altLang="en-US" smtClean="0"/>
          </a:p>
        </p:txBody>
      </p:sp>
      <p:sp>
        <p:nvSpPr>
          <p:cNvPr id="10245" name="Rectangle 2"/>
          <p:cNvSpPr>
            <a:spLocks noGrp="1" noChangeArrowheads="1"/>
          </p:cNvSpPr>
          <p:nvPr>
            <p:ph type="title"/>
          </p:nvPr>
        </p:nvSpPr>
        <p:spPr>
          <a:xfrm>
            <a:off x="395288" y="260350"/>
            <a:ext cx="7772400" cy="1143000"/>
          </a:xfrm>
        </p:spPr>
        <p:txBody>
          <a:bodyPr/>
          <a:lstStyle/>
          <a:p>
            <a:pPr eaLnBrk="1" hangingPunct="1"/>
            <a:r>
              <a:rPr lang="en-GB" dirty="0" smtClean="0"/>
              <a:t>Ship Motion Control</a:t>
            </a:r>
          </a:p>
        </p:txBody>
      </p:sp>
      <p:sp>
        <p:nvSpPr>
          <p:cNvPr id="10246" name="Rectangle 3"/>
          <p:cNvSpPr>
            <a:spLocks noChangeArrowheads="1"/>
          </p:cNvSpPr>
          <p:nvPr/>
        </p:nvSpPr>
        <p:spPr bwMode="auto">
          <a:xfrm>
            <a:off x="695325" y="858838"/>
            <a:ext cx="7931150" cy="3167534"/>
          </a:xfrm>
          <a:prstGeom prst="rect">
            <a:avLst/>
          </a:prstGeom>
          <a:noFill/>
          <a:ln w="12700">
            <a:noFill/>
            <a:miter lim="800000"/>
            <a:headEnd/>
            <a:tailEnd/>
          </a:ln>
        </p:spPr>
        <p:txBody>
          <a:bodyPr lIns="90488" tIns="44450" rIns="90488" bIns="44450">
            <a:spAutoFit/>
          </a:bodyPr>
          <a:lstStyle/>
          <a:p>
            <a:pPr eaLnBrk="0" hangingPunct="0"/>
            <a:endParaRPr lang="en-GB" sz="2000" dirty="0">
              <a:solidFill>
                <a:schemeClr val="tx2"/>
              </a:solidFill>
            </a:endParaRPr>
          </a:p>
          <a:p>
            <a:pPr eaLnBrk="0" hangingPunct="0"/>
            <a:r>
              <a:rPr lang="en-GB" sz="2000" dirty="0">
                <a:solidFill>
                  <a:schemeClr val="tx2"/>
                </a:solidFill>
              </a:rPr>
              <a:t>The  task of a </a:t>
            </a:r>
            <a:r>
              <a:rPr lang="en-GB" sz="2000" dirty="0">
                <a:solidFill>
                  <a:srgbClr val="0000FF"/>
                </a:solidFill>
              </a:rPr>
              <a:t>ship motion control system</a:t>
            </a:r>
            <a:r>
              <a:rPr lang="en-GB" sz="2000" dirty="0">
                <a:solidFill>
                  <a:schemeClr val="tx2"/>
                </a:solidFill>
              </a:rPr>
              <a:t> consists of making the ship to </a:t>
            </a:r>
            <a:r>
              <a:rPr lang="en-GB" sz="2000" dirty="0" smtClean="0">
                <a:solidFill>
                  <a:schemeClr val="tx2"/>
                </a:solidFill>
              </a:rPr>
              <a:t>track/follow </a:t>
            </a:r>
            <a:r>
              <a:rPr lang="en-GB" sz="2000" dirty="0">
                <a:solidFill>
                  <a:schemeClr val="tx2"/>
                </a:solidFill>
              </a:rPr>
              <a:t>a </a:t>
            </a:r>
            <a:r>
              <a:rPr lang="en-GB" sz="2000" i="1" dirty="0">
                <a:solidFill>
                  <a:schemeClr val="tx2"/>
                </a:solidFill>
              </a:rPr>
              <a:t>desired </a:t>
            </a:r>
            <a:r>
              <a:rPr lang="en-GB" sz="2000" i="1" dirty="0" smtClean="0">
                <a:solidFill>
                  <a:schemeClr val="tx2"/>
                </a:solidFill>
              </a:rPr>
              <a:t>trajectory</a:t>
            </a:r>
            <a:r>
              <a:rPr lang="en-GB" sz="2000" dirty="0" smtClean="0">
                <a:solidFill>
                  <a:schemeClr val="tx2"/>
                </a:solidFill>
              </a:rPr>
              <a:t> or </a:t>
            </a:r>
            <a:r>
              <a:rPr lang="en-GB" sz="2000" i="1" dirty="0" smtClean="0">
                <a:solidFill>
                  <a:schemeClr val="tx2"/>
                </a:solidFill>
              </a:rPr>
              <a:t>path.</a:t>
            </a:r>
            <a:r>
              <a:rPr lang="en-GB" sz="2000" dirty="0" smtClean="0">
                <a:solidFill>
                  <a:schemeClr val="tx2"/>
                </a:solidFill>
              </a:rPr>
              <a:t> Sometimes this also includes motion damping.</a:t>
            </a:r>
            <a:endParaRPr lang="en-GB" sz="2000" dirty="0">
              <a:solidFill>
                <a:schemeClr val="tx2"/>
              </a:solidFill>
            </a:endParaRPr>
          </a:p>
          <a:p>
            <a:pPr eaLnBrk="0" hangingPunct="0"/>
            <a:endParaRPr lang="en-GB" sz="2000" dirty="0">
              <a:solidFill>
                <a:schemeClr val="tx2"/>
              </a:solidFill>
            </a:endParaRPr>
          </a:p>
          <a:p>
            <a:pPr eaLnBrk="0" hangingPunct="0"/>
            <a:r>
              <a:rPr lang="en-GB" sz="2000" dirty="0">
                <a:solidFill>
                  <a:schemeClr val="tx2"/>
                </a:solidFill>
              </a:rPr>
              <a:t>In most ship operational conditions, the </a:t>
            </a:r>
            <a:r>
              <a:rPr lang="en-GB" sz="2000" dirty="0">
                <a:solidFill>
                  <a:srgbClr val="0000FF"/>
                </a:solidFill>
              </a:rPr>
              <a:t>desired trajectory</a:t>
            </a:r>
            <a:r>
              <a:rPr lang="en-GB" sz="2000" dirty="0">
                <a:solidFill>
                  <a:schemeClr val="tx2"/>
                </a:solidFill>
              </a:rPr>
              <a:t> is </a:t>
            </a:r>
            <a:r>
              <a:rPr lang="en-GB" sz="2000" dirty="0">
                <a:solidFill>
                  <a:srgbClr val="0000FF"/>
                </a:solidFill>
              </a:rPr>
              <a:t>slowly varying motion</a:t>
            </a:r>
            <a:r>
              <a:rPr lang="en-GB" sz="2000" dirty="0">
                <a:solidFill>
                  <a:schemeClr val="tx2"/>
                </a:solidFill>
              </a:rPr>
              <a:t>  </a:t>
            </a:r>
            <a:r>
              <a:rPr lang="en-GB" sz="2000" dirty="0" smtClean="0">
                <a:solidFill>
                  <a:schemeClr val="tx2"/>
                </a:solidFill>
              </a:rPr>
              <a:t>(LF </a:t>
            </a:r>
            <a:r>
              <a:rPr lang="en-GB" sz="2000" dirty="0">
                <a:solidFill>
                  <a:schemeClr val="tx2"/>
                </a:solidFill>
              </a:rPr>
              <a:t>motion) compared to the </a:t>
            </a:r>
            <a:r>
              <a:rPr lang="en-GB" sz="2000" dirty="0">
                <a:solidFill>
                  <a:srgbClr val="0000FF"/>
                </a:solidFill>
              </a:rPr>
              <a:t>oscillatory motion</a:t>
            </a:r>
            <a:r>
              <a:rPr lang="en-GB" sz="2000" dirty="0">
                <a:solidFill>
                  <a:schemeClr val="tx2"/>
                </a:solidFill>
              </a:rPr>
              <a:t> induced by the waves </a:t>
            </a:r>
            <a:r>
              <a:rPr lang="en-GB" sz="2000" dirty="0" smtClean="0">
                <a:solidFill>
                  <a:schemeClr val="tx2"/>
                </a:solidFill>
              </a:rPr>
              <a:t>(WF </a:t>
            </a:r>
            <a:r>
              <a:rPr lang="en-GB" sz="2000" dirty="0">
                <a:solidFill>
                  <a:schemeClr val="tx2"/>
                </a:solidFill>
              </a:rPr>
              <a:t>motion). </a:t>
            </a:r>
          </a:p>
          <a:p>
            <a:pPr eaLnBrk="0" hangingPunct="0"/>
            <a:endParaRPr lang="en-GB" sz="2000" dirty="0">
              <a:solidFill>
                <a:schemeClr val="tx2"/>
              </a:solidFill>
            </a:endParaRPr>
          </a:p>
          <a:p>
            <a:pPr eaLnBrk="0" hangingPunct="0"/>
            <a:endParaRPr lang="en-GB" sz="2000" dirty="0">
              <a:solidFill>
                <a:schemeClr val="tx2"/>
              </a:solidFill>
            </a:endParaRPr>
          </a:p>
        </p:txBody>
      </p:sp>
      <p:grpSp>
        <p:nvGrpSpPr>
          <p:cNvPr id="10247" name="Group 4"/>
          <p:cNvGrpSpPr>
            <a:grpSpLocks/>
          </p:cNvGrpSpPr>
          <p:nvPr/>
        </p:nvGrpSpPr>
        <p:grpSpPr bwMode="auto">
          <a:xfrm>
            <a:off x="869950" y="3603625"/>
            <a:ext cx="1770063" cy="1149350"/>
            <a:chOff x="706" y="2618"/>
            <a:chExt cx="1651" cy="1004"/>
          </a:xfrm>
        </p:grpSpPr>
        <p:sp>
          <p:nvSpPr>
            <p:cNvPr id="10265" name="Rectangle 5"/>
            <p:cNvSpPr>
              <a:spLocks noChangeArrowheads="1"/>
            </p:cNvSpPr>
            <p:nvPr/>
          </p:nvSpPr>
          <p:spPr bwMode="auto">
            <a:xfrm>
              <a:off x="706" y="2618"/>
              <a:ext cx="1651" cy="1004"/>
            </a:xfrm>
            <a:prstGeom prst="rect">
              <a:avLst/>
            </a:prstGeom>
            <a:solidFill>
              <a:srgbClr val="DDDDDD"/>
            </a:solidFill>
            <a:ln w="12700">
              <a:solidFill>
                <a:schemeClr val="tx2"/>
              </a:solidFill>
              <a:miter lim="800000"/>
              <a:headEnd/>
              <a:tailEnd/>
            </a:ln>
          </p:spPr>
          <p:txBody>
            <a:bodyPr wrap="none" lIns="90488" tIns="44450" rIns="90488" bIns="44450" anchor="ctr"/>
            <a:lstStyle/>
            <a:p>
              <a:endParaRPr lang="en-US"/>
            </a:p>
          </p:txBody>
        </p:sp>
        <p:grpSp>
          <p:nvGrpSpPr>
            <p:cNvPr id="10266" name="Group 6"/>
            <p:cNvGrpSpPr>
              <a:grpSpLocks/>
            </p:cNvGrpSpPr>
            <p:nvPr/>
          </p:nvGrpSpPr>
          <p:grpSpPr bwMode="auto">
            <a:xfrm>
              <a:off x="812" y="2945"/>
              <a:ext cx="1300" cy="338"/>
              <a:chOff x="1117" y="2895"/>
              <a:chExt cx="1300" cy="338"/>
            </a:xfrm>
          </p:grpSpPr>
          <p:sp>
            <p:nvSpPr>
              <p:cNvPr id="10269" name="Freeform 7"/>
              <p:cNvSpPr>
                <a:spLocks/>
              </p:cNvSpPr>
              <p:nvPr/>
            </p:nvSpPr>
            <p:spPr bwMode="auto">
              <a:xfrm>
                <a:off x="1117" y="2933"/>
                <a:ext cx="1136" cy="300"/>
              </a:xfrm>
              <a:custGeom>
                <a:avLst/>
                <a:gdLst>
                  <a:gd name="T0" fmla="*/ 27 w 856"/>
                  <a:gd name="T1" fmla="*/ 217 h 300"/>
                  <a:gd name="T2" fmla="*/ 61 w 856"/>
                  <a:gd name="T3" fmla="*/ 199 h 300"/>
                  <a:gd name="T4" fmla="*/ 111 w 856"/>
                  <a:gd name="T5" fmla="*/ 239 h 300"/>
                  <a:gd name="T6" fmla="*/ 159 w 856"/>
                  <a:gd name="T7" fmla="*/ 282 h 300"/>
                  <a:gd name="T8" fmla="*/ 224 w 856"/>
                  <a:gd name="T9" fmla="*/ 290 h 300"/>
                  <a:gd name="T10" fmla="*/ 247 w 856"/>
                  <a:gd name="T11" fmla="*/ 247 h 300"/>
                  <a:gd name="T12" fmla="*/ 287 w 856"/>
                  <a:gd name="T13" fmla="*/ 166 h 300"/>
                  <a:gd name="T14" fmla="*/ 303 w 856"/>
                  <a:gd name="T15" fmla="*/ 189 h 300"/>
                  <a:gd name="T16" fmla="*/ 332 w 856"/>
                  <a:gd name="T17" fmla="*/ 243 h 300"/>
                  <a:gd name="T18" fmla="*/ 361 w 856"/>
                  <a:gd name="T19" fmla="*/ 277 h 300"/>
                  <a:gd name="T20" fmla="*/ 429 w 856"/>
                  <a:gd name="T21" fmla="*/ 252 h 300"/>
                  <a:gd name="T22" fmla="*/ 484 w 856"/>
                  <a:gd name="T23" fmla="*/ 187 h 300"/>
                  <a:gd name="T24" fmla="*/ 539 w 856"/>
                  <a:gd name="T25" fmla="*/ 143 h 300"/>
                  <a:gd name="T26" fmla="*/ 634 w 856"/>
                  <a:gd name="T27" fmla="*/ 213 h 300"/>
                  <a:gd name="T28" fmla="*/ 681 w 856"/>
                  <a:gd name="T29" fmla="*/ 220 h 300"/>
                  <a:gd name="T30" fmla="*/ 715 w 856"/>
                  <a:gd name="T31" fmla="*/ 175 h 300"/>
                  <a:gd name="T32" fmla="*/ 748 w 856"/>
                  <a:gd name="T33" fmla="*/ 117 h 300"/>
                  <a:gd name="T34" fmla="*/ 783 w 856"/>
                  <a:gd name="T35" fmla="*/ 86 h 300"/>
                  <a:gd name="T36" fmla="*/ 812 w 856"/>
                  <a:gd name="T37" fmla="*/ 114 h 300"/>
                  <a:gd name="T38" fmla="*/ 844 w 856"/>
                  <a:gd name="T39" fmla="*/ 157 h 300"/>
                  <a:gd name="T40" fmla="*/ 896 w 856"/>
                  <a:gd name="T41" fmla="*/ 162 h 300"/>
                  <a:gd name="T42" fmla="*/ 925 w 856"/>
                  <a:gd name="T43" fmla="*/ 114 h 300"/>
                  <a:gd name="T44" fmla="*/ 956 w 856"/>
                  <a:gd name="T45" fmla="*/ 64 h 300"/>
                  <a:gd name="T46" fmla="*/ 993 w 856"/>
                  <a:gd name="T47" fmla="*/ 54 h 300"/>
                  <a:gd name="T48" fmla="*/ 1039 w 856"/>
                  <a:gd name="T49" fmla="*/ 78 h 300"/>
                  <a:gd name="T50" fmla="*/ 1107 w 856"/>
                  <a:gd name="T51" fmla="*/ 97 h 300"/>
                  <a:gd name="T52" fmla="*/ 1131 w 856"/>
                  <a:gd name="T53" fmla="*/ 57 h 300"/>
                  <a:gd name="T54" fmla="*/ 1120 w 856"/>
                  <a:gd name="T55" fmla="*/ 4 h 300"/>
                  <a:gd name="T56" fmla="*/ 1111 w 856"/>
                  <a:gd name="T57" fmla="*/ 73 h 300"/>
                  <a:gd name="T58" fmla="*/ 1092 w 856"/>
                  <a:gd name="T59" fmla="*/ 88 h 300"/>
                  <a:gd name="T60" fmla="*/ 1038 w 856"/>
                  <a:gd name="T61" fmla="*/ 63 h 300"/>
                  <a:gd name="T62" fmla="*/ 961 w 856"/>
                  <a:gd name="T63" fmla="*/ 45 h 300"/>
                  <a:gd name="T64" fmla="*/ 933 w 856"/>
                  <a:gd name="T65" fmla="*/ 69 h 300"/>
                  <a:gd name="T66" fmla="*/ 898 w 856"/>
                  <a:gd name="T67" fmla="*/ 132 h 300"/>
                  <a:gd name="T68" fmla="*/ 875 w 856"/>
                  <a:gd name="T69" fmla="*/ 164 h 300"/>
                  <a:gd name="T70" fmla="*/ 860 w 856"/>
                  <a:gd name="T71" fmla="*/ 153 h 300"/>
                  <a:gd name="T72" fmla="*/ 828 w 856"/>
                  <a:gd name="T73" fmla="*/ 112 h 300"/>
                  <a:gd name="T74" fmla="*/ 795 w 856"/>
                  <a:gd name="T75" fmla="*/ 80 h 300"/>
                  <a:gd name="T76" fmla="*/ 743 w 856"/>
                  <a:gd name="T77" fmla="*/ 101 h 300"/>
                  <a:gd name="T78" fmla="*/ 706 w 856"/>
                  <a:gd name="T79" fmla="*/ 162 h 300"/>
                  <a:gd name="T80" fmla="*/ 673 w 856"/>
                  <a:gd name="T81" fmla="*/ 209 h 300"/>
                  <a:gd name="T82" fmla="*/ 654 w 856"/>
                  <a:gd name="T83" fmla="*/ 213 h 300"/>
                  <a:gd name="T84" fmla="*/ 543 w 856"/>
                  <a:gd name="T85" fmla="*/ 133 h 300"/>
                  <a:gd name="T86" fmla="*/ 484 w 856"/>
                  <a:gd name="T87" fmla="*/ 166 h 300"/>
                  <a:gd name="T88" fmla="*/ 429 w 856"/>
                  <a:gd name="T89" fmla="*/ 232 h 300"/>
                  <a:gd name="T90" fmla="*/ 376 w 856"/>
                  <a:gd name="T91" fmla="*/ 274 h 300"/>
                  <a:gd name="T92" fmla="*/ 356 w 856"/>
                  <a:gd name="T93" fmla="*/ 255 h 300"/>
                  <a:gd name="T94" fmla="*/ 329 w 856"/>
                  <a:gd name="T95" fmla="*/ 208 h 300"/>
                  <a:gd name="T96" fmla="*/ 293 w 856"/>
                  <a:gd name="T97" fmla="*/ 159 h 300"/>
                  <a:gd name="T98" fmla="*/ 248 w 856"/>
                  <a:gd name="T99" fmla="*/ 202 h 300"/>
                  <a:gd name="T100" fmla="*/ 218 w 856"/>
                  <a:gd name="T101" fmla="*/ 272 h 300"/>
                  <a:gd name="T102" fmla="*/ 204 w 856"/>
                  <a:gd name="T103" fmla="*/ 292 h 300"/>
                  <a:gd name="T104" fmla="*/ 150 w 856"/>
                  <a:gd name="T105" fmla="*/ 257 h 300"/>
                  <a:gd name="T106" fmla="*/ 84 w 856"/>
                  <a:gd name="T107" fmla="*/ 198 h 300"/>
                  <a:gd name="T108" fmla="*/ 42 w 856"/>
                  <a:gd name="T109" fmla="*/ 191 h 300"/>
                  <a:gd name="T110" fmla="*/ 11 w 856"/>
                  <a:gd name="T111" fmla="*/ 215 h 300"/>
                  <a:gd name="T112" fmla="*/ 16 w 856"/>
                  <a:gd name="T113" fmla="*/ 251 h 30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6"/>
                  <a:gd name="T172" fmla="*/ 0 h 300"/>
                  <a:gd name="T173" fmla="*/ 856 w 856"/>
                  <a:gd name="T174" fmla="*/ 300 h 30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6" h="300">
                    <a:moveTo>
                      <a:pt x="12" y="251"/>
                    </a:moveTo>
                    <a:lnTo>
                      <a:pt x="12" y="243"/>
                    </a:lnTo>
                    <a:lnTo>
                      <a:pt x="14" y="239"/>
                    </a:lnTo>
                    <a:lnTo>
                      <a:pt x="14" y="236"/>
                    </a:lnTo>
                    <a:lnTo>
                      <a:pt x="15" y="233"/>
                    </a:lnTo>
                    <a:lnTo>
                      <a:pt x="15" y="230"/>
                    </a:lnTo>
                    <a:lnTo>
                      <a:pt x="17" y="226"/>
                    </a:lnTo>
                    <a:lnTo>
                      <a:pt x="17" y="223"/>
                    </a:lnTo>
                    <a:lnTo>
                      <a:pt x="20" y="217"/>
                    </a:lnTo>
                    <a:lnTo>
                      <a:pt x="20" y="215"/>
                    </a:lnTo>
                    <a:lnTo>
                      <a:pt x="21" y="213"/>
                    </a:lnTo>
                    <a:lnTo>
                      <a:pt x="28" y="204"/>
                    </a:lnTo>
                    <a:lnTo>
                      <a:pt x="28" y="202"/>
                    </a:lnTo>
                    <a:lnTo>
                      <a:pt x="31" y="201"/>
                    </a:lnTo>
                    <a:lnTo>
                      <a:pt x="35" y="199"/>
                    </a:lnTo>
                    <a:lnTo>
                      <a:pt x="38" y="198"/>
                    </a:lnTo>
                    <a:lnTo>
                      <a:pt x="43" y="198"/>
                    </a:lnTo>
                    <a:lnTo>
                      <a:pt x="46" y="199"/>
                    </a:lnTo>
                    <a:lnTo>
                      <a:pt x="47" y="199"/>
                    </a:lnTo>
                    <a:lnTo>
                      <a:pt x="49" y="200"/>
                    </a:lnTo>
                    <a:lnTo>
                      <a:pt x="47" y="199"/>
                    </a:lnTo>
                    <a:lnTo>
                      <a:pt x="50" y="200"/>
                    </a:lnTo>
                    <a:lnTo>
                      <a:pt x="53" y="202"/>
                    </a:lnTo>
                    <a:lnTo>
                      <a:pt x="56" y="205"/>
                    </a:lnTo>
                    <a:lnTo>
                      <a:pt x="66" y="213"/>
                    </a:lnTo>
                    <a:lnTo>
                      <a:pt x="79" y="234"/>
                    </a:lnTo>
                    <a:lnTo>
                      <a:pt x="84" y="239"/>
                    </a:lnTo>
                    <a:lnTo>
                      <a:pt x="87" y="243"/>
                    </a:lnTo>
                    <a:lnTo>
                      <a:pt x="91" y="248"/>
                    </a:lnTo>
                    <a:lnTo>
                      <a:pt x="96" y="252"/>
                    </a:lnTo>
                    <a:lnTo>
                      <a:pt x="99" y="257"/>
                    </a:lnTo>
                    <a:lnTo>
                      <a:pt x="104" y="261"/>
                    </a:lnTo>
                    <a:lnTo>
                      <a:pt x="105" y="266"/>
                    </a:lnTo>
                    <a:lnTo>
                      <a:pt x="110" y="270"/>
                    </a:lnTo>
                    <a:lnTo>
                      <a:pt x="114" y="274"/>
                    </a:lnTo>
                    <a:lnTo>
                      <a:pt x="120" y="282"/>
                    </a:lnTo>
                    <a:lnTo>
                      <a:pt x="125" y="286"/>
                    </a:lnTo>
                    <a:lnTo>
                      <a:pt x="131" y="292"/>
                    </a:lnTo>
                    <a:lnTo>
                      <a:pt x="139" y="296"/>
                    </a:lnTo>
                    <a:lnTo>
                      <a:pt x="149" y="300"/>
                    </a:lnTo>
                    <a:lnTo>
                      <a:pt x="155" y="300"/>
                    </a:lnTo>
                    <a:lnTo>
                      <a:pt x="158" y="299"/>
                    </a:lnTo>
                    <a:lnTo>
                      <a:pt x="163" y="295"/>
                    </a:lnTo>
                    <a:lnTo>
                      <a:pt x="164" y="293"/>
                    </a:lnTo>
                    <a:lnTo>
                      <a:pt x="169" y="290"/>
                    </a:lnTo>
                    <a:lnTo>
                      <a:pt x="170" y="286"/>
                    </a:lnTo>
                    <a:lnTo>
                      <a:pt x="172" y="282"/>
                    </a:lnTo>
                    <a:lnTo>
                      <a:pt x="175" y="278"/>
                    </a:lnTo>
                    <a:lnTo>
                      <a:pt x="177" y="274"/>
                    </a:lnTo>
                    <a:lnTo>
                      <a:pt x="178" y="269"/>
                    </a:lnTo>
                    <a:lnTo>
                      <a:pt x="181" y="264"/>
                    </a:lnTo>
                    <a:lnTo>
                      <a:pt x="183" y="258"/>
                    </a:lnTo>
                    <a:lnTo>
                      <a:pt x="184" y="253"/>
                    </a:lnTo>
                    <a:lnTo>
                      <a:pt x="186" y="247"/>
                    </a:lnTo>
                    <a:lnTo>
                      <a:pt x="189" y="241"/>
                    </a:lnTo>
                    <a:lnTo>
                      <a:pt x="195" y="216"/>
                    </a:lnTo>
                    <a:lnTo>
                      <a:pt x="198" y="210"/>
                    </a:lnTo>
                    <a:lnTo>
                      <a:pt x="199" y="204"/>
                    </a:lnTo>
                    <a:lnTo>
                      <a:pt x="204" y="189"/>
                    </a:lnTo>
                    <a:lnTo>
                      <a:pt x="207" y="184"/>
                    </a:lnTo>
                    <a:lnTo>
                      <a:pt x="212" y="173"/>
                    </a:lnTo>
                    <a:lnTo>
                      <a:pt x="213" y="170"/>
                    </a:lnTo>
                    <a:lnTo>
                      <a:pt x="216" y="166"/>
                    </a:lnTo>
                    <a:lnTo>
                      <a:pt x="216" y="167"/>
                    </a:lnTo>
                    <a:lnTo>
                      <a:pt x="218" y="167"/>
                    </a:lnTo>
                    <a:lnTo>
                      <a:pt x="215" y="167"/>
                    </a:lnTo>
                    <a:lnTo>
                      <a:pt x="216" y="167"/>
                    </a:lnTo>
                    <a:lnTo>
                      <a:pt x="218" y="169"/>
                    </a:lnTo>
                    <a:lnTo>
                      <a:pt x="221" y="171"/>
                    </a:lnTo>
                    <a:lnTo>
                      <a:pt x="221" y="173"/>
                    </a:lnTo>
                    <a:lnTo>
                      <a:pt x="225" y="185"/>
                    </a:lnTo>
                    <a:lnTo>
                      <a:pt x="228" y="189"/>
                    </a:lnTo>
                    <a:lnTo>
                      <a:pt x="231" y="199"/>
                    </a:lnTo>
                    <a:lnTo>
                      <a:pt x="234" y="204"/>
                    </a:lnTo>
                    <a:lnTo>
                      <a:pt x="236" y="210"/>
                    </a:lnTo>
                    <a:lnTo>
                      <a:pt x="237" y="215"/>
                    </a:lnTo>
                    <a:lnTo>
                      <a:pt x="240" y="220"/>
                    </a:lnTo>
                    <a:lnTo>
                      <a:pt x="242" y="226"/>
                    </a:lnTo>
                    <a:lnTo>
                      <a:pt x="245" y="232"/>
                    </a:lnTo>
                    <a:lnTo>
                      <a:pt x="247" y="238"/>
                    </a:lnTo>
                    <a:lnTo>
                      <a:pt x="250" y="243"/>
                    </a:lnTo>
                    <a:lnTo>
                      <a:pt x="251" y="248"/>
                    </a:lnTo>
                    <a:lnTo>
                      <a:pt x="254" y="253"/>
                    </a:lnTo>
                    <a:lnTo>
                      <a:pt x="256" y="257"/>
                    </a:lnTo>
                    <a:lnTo>
                      <a:pt x="259" y="261"/>
                    </a:lnTo>
                    <a:lnTo>
                      <a:pt x="260" y="265"/>
                    </a:lnTo>
                    <a:lnTo>
                      <a:pt x="265" y="270"/>
                    </a:lnTo>
                    <a:lnTo>
                      <a:pt x="268" y="274"/>
                    </a:lnTo>
                    <a:lnTo>
                      <a:pt x="271" y="275"/>
                    </a:lnTo>
                    <a:lnTo>
                      <a:pt x="272" y="277"/>
                    </a:lnTo>
                    <a:lnTo>
                      <a:pt x="277" y="280"/>
                    </a:lnTo>
                    <a:lnTo>
                      <a:pt x="282" y="282"/>
                    </a:lnTo>
                    <a:lnTo>
                      <a:pt x="289" y="282"/>
                    </a:lnTo>
                    <a:lnTo>
                      <a:pt x="292" y="280"/>
                    </a:lnTo>
                    <a:lnTo>
                      <a:pt x="304" y="273"/>
                    </a:lnTo>
                    <a:lnTo>
                      <a:pt x="310" y="266"/>
                    </a:lnTo>
                    <a:lnTo>
                      <a:pt x="316" y="261"/>
                    </a:lnTo>
                    <a:lnTo>
                      <a:pt x="320" y="257"/>
                    </a:lnTo>
                    <a:lnTo>
                      <a:pt x="323" y="252"/>
                    </a:lnTo>
                    <a:lnTo>
                      <a:pt x="327" y="247"/>
                    </a:lnTo>
                    <a:lnTo>
                      <a:pt x="330" y="241"/>
                    </a:lnTo>
                    <a:lnTo>
                      <a:pt x="335" y="236"/>
                    </a:lnTo>
                    <a:lnTo>
                      <a:pt x="341" y="223"/>
                    </a:lnTo>
                    <a:lnTo>
                      <a:pt x="350" y="211"/>
                    </a:lnTo>
                    <a:lnTo>
                      <a:pt x="353" y="205"/>
                    </a:lnTo>
                    <a:lnTo>
                      <a:pt x="358" y="199"/>
                    </a:lnTo>
                    <a:lnTo>
                      <a:pt x="361" y="193"/>
                    </a:lnTo>
                    <a:lnTo>
                      <a:pt x="365" y="187"/>
                    </a:lnTo>
                    <a:lnTo>
                      <a:pt x="368" y="181"/>
                    </a:lnTo>
                    <a:lnTo>
                      <a:pt x="373" y="176"/>
                    </a:lnTo>
                    <a:lnTo>
                      <a:pt x="377" y="170"/>
                    </a:lnTo>
                    <a:lnTo>
                      <a:pt x="379" y="165"/>
                    </a:lnTo>
                    <a:lnTo>
                      <a:pt x="383" y="161"/>
                    </a:lnTo>
                    <a:lnTo>
                      <a:pt x="389" y="156"/>
                    </a:lnTo>
                    <a:lnTo>
                      <a:pt x="391" y="152"/>
                    </a:lnTo>
                    <a:lnTo>
                      <a:pt x="403" y="144"/>
                    </a:lnTo>
                    <a:lnTo>
                      <a:pt x="406" y="143"/>
                    </a:lnTo>
                    <a:lnTo>
                      <a:pt x="409" y="142"/>
                    </a:lnTo>
                    <a:lnTo>
                      <a:pt x="411" y="142"/>
                    </a:lnTo>
                    <a:lnTo>
                      <a:pt x="412" y="141"/>
                    </a:lnTo>
                    <a:lnTo>
                      <a:pt x="417" y="142"/>
                    </a:lnTo>
                    <a:lnTo>
                      <a:pt x="424" y="148"/>
                    </a:lnTo>
                    <a:lnTo>
                      <a:pt x="437" y="160"/>
                    </a:lnTo>
                    <a:lnTo>
                      <a:pt x="470" y="204"/>
                    </a:lnTo>
                    <a:lnTo>
                      <a:pt x="475" y="210"/>
                    </a:lnTo>
                    <a:lnTo>
                      <a:pt x="478" y="213"/>
                    </a:lnTo>
                    <a:lnTo>
                      <a:pt x="481" y="216"/>
                    </a:lnTo>
                    <a:lnTo>
                      <a:pt x="484" y="219"/>
                    </a:lnTo>
                    <a:lnTo>
                      <a:pt x="488" y="220"/>
                    </a:lnTo>
                    <a:lnTo>
                      <a:pt x="491" y="222"/>
                    </a:lnTo>
                    <a:lnTo>
                      <a:pt x="496" y="224"/>
                    </a:lnTo>
                    <a:lnTo>
                      <a:pt x="507" y="224"/>
                    </a:lnTo>
                    <a:lnTo>
                      <a:pt x="510" y="222"/>
                    </a:lnTo>
                    <a:lnTo>
                      <a:pt x="510" y="221"/>
                    </a:lnTo>
                    <a:lnTo>
                      <a:pt x="513" y="220"/>
                    </a:lnTo>
                    <a:lnTo>
                      <a:pt x="517" y="216"/>
                    </a:lnTo>
                    <a:lnTo>
                      <a:pt x="519" y="213"/>
                    </a:lnTo>
                    <a:lnTo>
                      <a:pt x="522" y="210"/>
                    </a:lnTo>
                    <a:lnTo>
                      <a:pt x="523" y="205"/>
                    </a:lnTo>
                    <a:lnTo>
                      <a:pt x="526" y="202"/>
                    </a:lnTo>
                    <a:lnTo>
                      <a:pt x="529" y="196"/>
                    </a:lnTo>
                    <a:lnTo>
                      <a:pt x="531" y="191"/>
                    </a:lnTo>
                    <a:lnTo>
                      <a:pt x="537" y="181"/>
                    </a:lnTo>
                    <a:lnTo>
                      <a:pt x="539" y="175"/>
                    </a:lnTo>
                    <a:lnTo>
                      <a:pt x="542" y="170"/>
                    </a:lnTo>
                    <a:lnTo>
                      <a:pt x="545" y="164"/>
                    </a:lnTo>
                    <a:lnTo>
                      <a:pt x="546" y="158"/>
                    </a:lnTo>
                    <a:lnTo>
                      <a:pt x="552" y="145"/>
                    </a:lnTo>
                    <a:lnTo>
                      <a:pt x="554" y="139"/>
                    </a:lnTo>
                    <a:lnTo>
                      <a:pt x="557" y="133"/>
                    </a:lnTo>
                    <a:lnTo>
                      <a:pt x="560" y="128"/>
                    </a:lnTo>
                    <a:lnTo>
                      <a:pt x="563" y="122"/>
                    </a:lnTo>
                    <a:lnTo>
                      <a:pt x="564" y="117"/>
                    </a:lnTo>
                    <a:lnTo>
                      <a:pt x="570" y="107"/>
                    </a:lnTo>
                    <a:lnTo>
                      <a:pt x="572" y="103"/>
                    </a:lnTo>
                    <a:lnTo>
                      <a:pt x="577" y="96"/>
                    </a:lnTo>
                    <a:lnTo>
                      <a:pt x="581" y="93"/>
                    </a:lnTo>
                    <a:lnTo>
                      <a:pt x="581" y="90"/>
                    </a:lnTo>
                    <a:lnTo>
                      <a:pt x="586" y="87"/>
                    </a:lnTo>
                    <a:lnTo>
                      <a:pt x="589" y="87"/>
                    </a:lnTo>
                    <a:lnTo>
                      <a:pt x="589" y="86"/>
                    </a:lnTo>
                    <a:lnTo>
                      <a:pt x="590" y="86"/>
                    </a:lnTo>
                    <a:lnTo>
                      <a:pt x="592" y="88"/>
                    </a:lnTo>
                    <a:lnTo>
                      <a:pt x="595" y="89"/>
                    </a:lnTo>
                    <a:lnTo>
                      <a:pt x="595" y="91"/>
                    </a:lnTo>
                    <a:lnTo>
                      <a:pt x="598" y="94"/>
                    </a:lnTo>
                    <a:lnTo>
                      <a:pt x="599" y="97"/>
                    </a:lnTo>
                    <a:lnTo>
                      <a:pt x="605" y="103"/>
                    </a:lnTo>
                    <a:lnTo>
                      <a:pt x="607" y="106"/>
                    </a:lnTo>
                    <a:lnTo>
                      <a:pt x="610" y="110"/>
                    </a:lnTo>
                    <a:lnTo>
                      <a:pt x="612" y="114"/>
                    </a:lnTo>
                    <a:lnTo>
                      <a:pt x="615" y="120"/>
                    </a:lnTo>
                    <a:lnTo>
                      <a:pt x="618" y="123"/>
                    </a:lnTo>
                    <a:lnTo>
                      <a:pt x="619" y="127"/>
                    </a:lnTo>
                    <a:lnTo>
                      <a:pt x="622" y="132"/>
                    </a:lnTo>
                    <a:lnTo>
                      <a:pt x="624" y="136"/>
                    </a:lnTo>
                    <a:lnTo>
                      <a:pt x="630" y="144"/>
                    </a:lnTo>
                    <a:lnTo>
                      <a:pt x="631" y="149"/>
                    </a:lnTo>
                    <a:lnTo>
                      <a:pt x="634" y="153"/>
                    </a:lnTo>
                    <a:lnTo>
                      <a:pt x="636" y="157"/>
                    </a:lnTo>
                    <a:lnTo>
                      <a:pt x="640" y="161"/>
                    </a:lnTo>
                    <a:lnTo>
                      <a:pt x="643" y="162"/>
                    </a:lnTo>
                    <a:lnTo>
                      <a:pt x="645" y="166"/>
                    </a:lnTo>
                    <a:lnTo>
                      <a:pt x="650" y="167"/>
                    </a:lnTo>
                    <a:lnTo>
                      <a:pt x="654" y="171"/>
                    </a:lnTo>
                    <a:lnTo>
                      <a:pt x="666" y="171"/>
                    </a:lnTo>
                    <a:lnTo>
                      <a:pt x="668" y="170"/>
                    </a:lnTo>
                    <a:lnTo>
                      <a:pt x="669" y="168"/>
                    </a:lnTo>
                    <a:lnTo>
                      <a:pt x="675" y="162"/>
                    </a:lnTo>
                    <a:lnTo>
                      <a:pt x="677" y="159"/>
                    </a:lnTo>
                    <a:lnTo>
                      <a:pt x="680" y="156"/>
                    </a:lnTo>
                    <a:lnTo>
                      <a:pt x="681" y="150"/>
                    </a:lnTo>
                    <a:lnTo>
                      <a:pt x="683" y="147"/>
                    </a:lnTo>
                    <a:lnTo>
                      <a:pt x="685" y="143"/>
                    </a:lnTo>
                    <a:lnTo>
                      <a:pt x="686" y="138"/>
                    </a:lnTo>
                    <a:lnTo>
                      <a:pt x="689" y="134"/>
                    </a:lnTo>
                    <a:lnTo>
                      <a:pt x="694" y="119"/>
                    </a:lnTo>
                    <a:lnTo>
                      <a:pt x="697" y="114"/>
                    </a:lnTo>
                    <a:lnTo>
                      <a:pt x="700" y="104"/>
                    </a:lnTo>
                    <a:lnTo>
                      <a:pt x="703" y="99"/>
                    </a:lnTo>
                    <a:lnTo>
                      <a:pt x="706" y="89"/>
                    </a:lnTo>
                    <a:lnTo>
                      <a:pt x="709" y="85"/>
                    </a:lnTo>
                    <a:lnTo>
                      <a:pt x="710" y="80"/>
                    </a:lnTo>
                    <a:lnTo>
                      <a:pt x="713" y="76"/>
                    </a:lnTo>
                    <a:lnTo>
                      <a:pt x="715" y="71"/>
                    </a:lnTo>
                    <a:lnTo>
                      <a:pt x="718" y="67"/>
                    </a:lnTo>
                    <a:lnTo>
                      <a:pt x="720" y="64"/>
                    </a:lnTo>
                    <a:lnTo>
                      <a:pt x="723" y="61"/>
                    </a:lnTo>
                    <a:lnTo>
                      <a:pt x="724" y="58"/>
                    </a:lnTo>
                    <a:lnTo>
                      <a:pt x="726" y="55"/>
                    </a:lnTo>
                    <a:lnTo>
                      <a:pt x="727" y="53"/>
                    </a:lnTo>
                    <a:lnTo>
                      <a:pt x="729" y="52"/>
                    </a:lnTo>
                    <a:lnTo>
                      <a:pt x="732" y="52"/>
                    </a:lnTo>
                    <a:lnTo>
                      <a:pt x="732" y="51"/>
                    </a:lnTo>
                    <a:lnTo>
                      <a:pt x="738" y="51"/>
                    </a:lnTo>
                    <a:lnTo>
                      <a:pt x="748" y="54"/>
                    </a:lnTo>
                    <a:lnTo>
                      <a:pt x="750" y="56"/>
                    </a:lnTo>
                    <a:lnTo>
                      <a:pt x="754" y="58"/>
                    </a:lnTo>
                    <a:lnTo>
                      <a:pt x="761" y="62"/>
                    </a:lnTo>
                    <a:lnTo>
                      <a:pt x="765" y="64"/>
                    </a:lnTo>
                    <a:lnTo>
                      <a:pt x="768" y="67"/>
                    </a:lnTo>
                    <a:lnTo>
                      <a:pt x="773" y="69"/>
                    </a:lnTo>
                    <a:lnTo>
                      <a:pt x="776" y="72"/>
                    </a:lnTo>
                    <a:lnTo>
                      <a:pt x="780" y="75"/>
                    </a:lnTo>
                    <a:lnTo>
                      <a:pt x="783" y="78"/>
                    </a:lnTo>
                    <a:lnTo>
                      <a:pt x="788" y="80"/>
                    </a:lnTo>
                    <a:lnTo>
                      <a:pt x="803" y="89"/>
                    </a:lnTo>
                    <a:lnTo>
                      <a:pt x="806" y="90"/>
                    </a:lnTo>
                    <a:lnTo>
                      <a:pt x="811" y="92"/>
                    </a:lnTo>
                    <a:lnTo>
                      <a:pt x="814" y="93"/>
                    </a:lnTo>
                    <a:lnTo>
                      <a:pt x="817" y="96"/>
                    </a:lnTo>
                    <a:lnTo>
                      <a:pt x="821" y="96"/>
                    </a:lnTo>
                    <a:lnTo>
                      <a:pt x="824" y="97"/>
                    </a:lnTo>
                    <a:lnTo>
                      <a:pt x="834" y="97"/>
                    </a:lnTo>
                    <a:lnTo>
                      <a:pt x="837" y="96"/>
                    </a:lnTo>
                    <a:lnTo>
                      <a:pt x="840" y="95"/>
                    </a:lnTo>
                    <a:lnTo>
                      <a:pt x="844" y="89"/>
                    </a:lnTo>
                    <a:lnTo>
                      <a:pt x="847" y="82"/>
                    </a:lnTo>
                    <a:lnTo>
                      <a:pt x="847" y="79"/>
                    </a:lnTo>
                    <a:lnTo>
                      <a:pt x="849" y="76"/>
                    </a:lnTo>
                    <a:lnTo>
                      <a:pt x="850" y="70"/>
                    </a:lnTo>
                    <a:lnTo>
                      <a:pt x="850" y="61"/>
                    </a:lnTo>
                    <a:lnTo>
                      <a:pt x="852" y="57"/>
                    </a:lnTo>
                    <a:lnTo>
                      <a:pt x="852" y="47"/>
                    </a:lnTo>
                    <a:lnTo>
                      <a:pt x="853" y="43"/>
                    </a:lnTo>
                    <a:lnTo>
                      <a:pt x="853" y="23"/>
                    </a:lnTo>
                    <a:lnTo>
                      <a:pt x="855" y="18"/>
                    </a:lnTo>
                    <a:lnTo>
                      <a:pt x="855" y="9"/>
                    </a:lnTo>
                    <a:lnTo>
                      <a:pt x="856" y="4"/>
                    </a:lnTo>
                    <a:lnTo>
                      <a:pt x="856" y="0"/>
                    </a:lnTo>
                    <a:lnTo>
                      <a:pt x="844" y="0"/>
                    </a:lnTo>
                    <a:lnTo>
                      <a:pt x="844" y="4"/>
                    </a:lnTo>
                    <a:lnTo>
                      <a:pt x="843" y="9"/>
                    </a:lnTo>
                    <a:lnTo>
                      <a:pt x="843" y="18"/>
                    </a:lnTo>
                    <a:lnTo>
                      <a:pt x="841" y="23"/>
                    </a:lnTo>
                    <a:lnTo>
                      <a:pt x="841" y="43"/>
                    </a:lnTo>
                    <a:lnTo>
                      <a:pt x="840" y="47"/>
                    </a:lnTo>
                    <a:lnTo>
                      <a:pt x="840" y="57"/>
                    </a:lnTo>
                    <a:lnTo>
                      <a:pt x="838" y="61"/>
                    </a:lnTo>
                    <a:lnTo>
                      <a:pt x="838" y="70"/>
                    </a:lnTo>
                    <a:lnTo>
                      <a:pt x="837" y="73"/>
                    </a:lnTo>
                    <a:lnTo>
                      <a:pt x="835" y="77"/>
                    </a:lnTo>
                    <a:lnTo>
                      <a:pt x="835" y="80"/>
                    </a:lnTo>
                    <a:lnTo>
                      <a:pt x="832" y="85"/>
                    </a:lnTo>
                    <a:lnTo>
                      <a:pt x="827" y="91"/>
                    </a:lnTo>
                    <a:lnTo>
                      <a:pt x="831" y="89"/>
                    </a:lnTo>
                    <a:lnTo>
                      <a:pt x="834" y="89"/>
                    </a:lnTo>
                    <a:lnTo>
                      <a:pt x="827" y="89"/>
                    </a:lnTo>
                    <a:lnTo>
                      <a:pt x="824" y="88"/>
                    </a:lnTo>
                    <a:lnTo>
                      <a:pt x="823" y="88"/>
                    </a:lnTo>
                    <a:lnTo>
                      <a:pt x="820" y="87"/>
                    </a:lnTo>
                    <a:lnTo>
                      <a:pt x="817" y="86"/>
                    </a:lnTo>
                    <a:lnTo>
                      <a:pt x="812" y="84"/>
                    </a:lnTo>
                    <a:lnTo>
                      <a:pt x="809" y="83"/>
                    </a:lnTo>
                    <a:lnTo>
                      <a:pt x="797" y="73"/>
                    </a:lnTo>
                    <a:lnTo>
                      <a:pt x="793" y="71"/>
                    </a:lnTo>
                    <a:lnTo>
                      <a:pt x="789" y="68"/>
                    </a:lnTo>
                    <a:lnTo>
                      <a:pt x="785" y="66"/>
                    </a:lnTo>
                    <a:lnTo>
                      <a:pt x="782" y="63"/>
                    </a:lnTo>
                    <a:lnTo>
                      <a:pt x="777" y="61"/>
                    </a:lnTo>
                    <a:lnTo>
                      <a:pt x="774" y="58"/>
                    </a:lnTo>
                    <a:lnTo>
                      <a:pt x="770" y="56"/>
                    </a:lnTo>
                    <a:lnTo>
                      <a:pt x="764" y="52"/>
                    </a:lnTo>
                    <a:lnTo>
                      <a:pt x="759" y="50"/>
                    </a:lnTo>
                    <a:lnTo>
                      <a:pt x="754" y="48"/>
                    </a:lnTo>
                    <a:lnTo>
                      <a:pt x="741" y="43"/>
                    </a:lnTo>
                    <a:lnTo>
                      <a:pt x="727" y="43"/>
                    </a:lnTo>
                    <a:lnTo>
                      <a:pt x="724" y="45"/>
                    </a:lnTo>
                    <a:lnTo>
                      <a:pt x="726" y="45"/>
                    </a:lnTo>
                    <a:lnTo>
                      <a:pt x="726" y="44"/>
                    </a:lnTo>
                    <a:lnTo>
                      <a:pt x="718" y="49"/>
                    </a:lnTo>
                    <a:lnTo>
                      <a:pt x="716" y="51"/>
                    </a:lnTo>
                    <a:lnTo>
                      <a:pt x="712" y="54"/>
                    </a:lnTo>
                    <a:lnTo>
                      <a:pt x="710" y="57"/>
                    </a:lnTo>
                    <a:lnTo>
                      <a:pt x="707" y="60"/>
                    </a:lnTo>
                    <a:lnTo>
                      <a:pt x="706" y="65"/>
                    </a:lnTo>
                    <a:lnTo>
                      <a:pt x="703" y="69"/>
                    </a:lnTo>
                    <a:lnTo>
                      <a:pt x="701" y="73"/>
                    </a:lnTo>
                    <a:lnTo>
                      <a:pt x="698" y="78"/>
                    </a:lnTo>
                    <a:lnTo>
                      <a:pt x="697" y="83"/>
                    </a:lnTo>
                    <a:lnTo>
                      <a:pt x="694" y="87"/>
                    </a:lnTo>
                    <a:lnTo>
                      <a:pt x="691" y="97"/>
                    </a:lnTo>
                    <a:lnTo>
                      <a:pt x="688" y="102"/>
                    </a:lnTo>
                    <a:lnTo>
                      <a:pt x="685" y="112"/>
                    </a:lnTo>
                    <a:lnTo>
                      <a:pt x="681" y="117"/>
                    </a:lnTo>
                    <a:lnTo>
                      <a:pt x="677" y="132"/>
                    </a:lnTo>
                    <a:lnTo>
                      <a:pt x="674" y="136"/>
                    </a:lnTo>
                    <a:lnTo>
                      <a:pt x="672" y="141"/>
                    </a:lnTo>
                    <a:lnTo>
                      <a:pt x="671" y="145"/>
                    </a:lnTo>
                    <a:lnTo>
                      <a:pt x="669" y="148"/>
                    </a:lnTo>
                    <a:lnTo>
                      <a:pt x="668" y="152"/>
                    </a:lnTo>
                    <a:lnTo>
                      <a:pt x="665" y="155"/>
                    </a:lnTo>
                    <a:lnTo>
                      <a:pt x="663" y="158"/>
                    </a:lnTo>
                    <a:lnTo>
                      <a:pt x="660" y="164"/>
                    </a:lnTo>
                    <a:lnTo>
                      <a:pt x="659" y="164"/>
                    </a:lnTo>
                    <a:lnTo>
                      <a:pt x="660" y="164"/>
                    </a:lnTo>
                    <a:lnTo>
                      <a:pt x="662" y="163"/>
                    </a:lnTo>
                    <a:lnTo>
                      <a:pt x="663" y="163"/>
                    </a:lnTo>
                    <a:lnTo>
                      <a:pt x="660" y="163"/>
                    </a:lnTo>
                    <a:lnTo>
                      <a:pt x="656" y="161"/>
                    </a:lnTo>
                    <a:lnTo>
                      <a:pt x="654" y="160"/>
                    </a:lnTo>
                    <a:lnTo>
                      <a:pt x="653" y="158"/>
                    </a:lnTo>
                    <a:lnTo>
                      <a:pt x="650" y="155"/>
                    </a:lnTo>
                    <a:lnTo>
                      <a:pt x="648" y="153"/>
                    </a:lnTo>
                    <a:lnTo>
                      <a:pt x="647" y="148"/>
                    </a:lnTo>
                    <a:lnTo>
                      <a:pt x="643" y="145"/>
                    </a:lnTo>
                    <a:lnTo>
                      <a:pt x="642" y="142"/>
                    </a:lnTo>
                    <a:lnTo>
                      <a:pt x="636" y="134"/>
                    </a:lnTo>
                    <a:lnTo>
                      <a:pt x="634" y="130"/>
                    </a:lnTo>
                    <a:lnTo>
                      <a:pt x="631" y="125"/>
                    </a:lnTo>
                    <a:lnTo>
                      <a:pt x="630" y="121"/>
                    </a:lnTo>
                    <a:lnTo>
                      <a:pt x="627" y="116"/>
                    </a:lnTo>
                    <a:lnTo>
                      <a:pt x="624" y="112"/>
                    </a:lnTo>
                    <a:lnTo>
                      <a:pt x="622" y="108"/>
                    </a:lnTo>
                    <a:lnTo>
                      <a:pt x="619" y="104"/>
                    </a:lnTo>
                    <a:lnTo>
                      <a:pt x="618" y="99"/>
                    </a:lnTo>
                    <a:lnTo>
                      <a:pt x="612" y="93"/>
                    </a:lnTo>
                    <a:lnTo>
                      <a:pt x="610" y="90"/>
                    </a:lnTo>
                    <a:lnTo>
                      <a:pt x="607" y="87"/>
                    </a:lnTo>
                    <a:lnTo>
                      <a:pt x="604" y="83"/>
                    </a:lnTo>
                    <a:lnTo>
                      <a:pt x="601" y="82"/>
                    </a:lnTo>
                    <a:lnTo>
                      <a:pt x="599" y="80"/>
                    </a:lnTo>
                    <a:lnTo>
                      <a:pt x="593" y="78"/>
                    </a:lnTo>
                    <a:lnTo>
                      <a:pt x="584" y="78"/>
                    </a:lnTo>
                    <a:lnTo>
                      <a:pt x="581" y="80"/>
                    </a:lnTo>
                    <a:lnTo>
                      <a:pt x="583" y="80"/>
                    </a:lnTo>
                    <a:lnTo>
                      <a:pt x="583" y="79"/>
                    </a:lnTo>
                    <a:lnTo>
                      <a:pt x="572" y="86"/>
                    </a:lnTo>
                    <a:lnTo>
                      <a:pt x="569" y="89"/>
                    </a:lnTo>
                    <a:lnTo>
                      <a:pt x="567" y="92"/>
                    </a:lnTo>
                    <a:lnTo>
                      <a:pt x="560" y="101"/>
                    </a:lnTo>
                    <a:lnTo>
                      <a:pt x="558" y="105"/>
                    </a:lnTo>
                    <a:lnTo>
                      <a:pt x="552" y="115"/>
                    </a:lnTo>
                    <a:lnTo>
                      <a:pt x="551" y="120"/>
                    </a:lnTo>
                    <a:lnTo>
                      <a:pt x="548" y="126"/>
                    </a:lnTo>
                    <a:lnTo>
                      <a:pt x="545" y="131"/>
                    </a:lnTo>
                    <a:lnTo>
                      <a:pt x="542" y="137"/>
                    </a:lnTo>
                    <a:lnTo>
                      <a:pt x="540" y="143"/>
                    </a:lnTo>
                    <a:lnTo>
                      <a:pt x="534" y="156"/>
                    </a:lnTo>
                    <a:lnTo>
                      <a:pt x="532" y="162"/>
                    </a:lnTo>
                    <a:lnTo>
                      <a:pt x="529" y="168"/>
                    </a:lnTo>
                    <a:lnTo>
                      <a:pt x="526" y="173"/>
                    </a:lnTo>
                    <a:lnTo>
                      <a:pt x="525" y="179"/>
                    </a:lnTo>
                    <a:lnTo>
                      <a:pt x="519" y="189"/>
                    </a:lnTo>
                    <a:lnTo>
                      <a:pt x="517" y="194"/>
                    </a:lnTo>
                    <a:lnTo>
                      <a:pt x="514" y="198"/>
                    </a:lnTo>
                    <a:lnTo>
                      <a:pt x="511" y="203"/>
                    </a:lnTo>
                    <a:lnTo>
                      <a:pt x="510" y="206"/>
                    </a:lnTo>
                    <a:lnTo>
                      <a:pt x="507" y="209"/>
                    </a:lnTo>
                    <a:lnTo>
                      <a:pt x="505" y="212"/>
                    </a:lnTo>
                    <a:lnTo>
                      <a:pt x="504" y="214"/>
                    </a:lnTo>
                    <a:lnTo>
                      <a:pt x="501" y="215"/>
                    </a:lnTo>
                    <a:lnTo>
                      <a:pt x="497" y="218"/>
                    </a:lnTo>
                    <a:lnTo>
                      <a:pt x="501" y="217"/>
                    </a:lnTo>
                    <a:lnTo>
                      <a:pt x="502" y="216"/>
                    </a:lnTo>
                    <a:lnTo>
                      <a:pt x="504" y="216"/>
                    </a:lnTo>
                    <a:lnTo>
                      <a:pt x="497" y="216"/>
                    </a:lnTo>
                    <a:lnTo>
                      <a:pt x="493" y="213"/>
                    </a:lnTo>
                    <a:lnTo>
                      <a:pt x="490" y="210"/>
                    </a:lnTo>
                    <a:lnTo>
                      <a:pt x="487" y="209"/>
                    </a:lnTo>
                    <a:lnTo>
                      <a:pt x="487" y="206"/>
                    </a:lnTo>
                    <a:lnTo>
                      <a:pt x="479" y="200"/>
                    </a:lnTo>
                    <a:lnTo>
                      <a:pt x="446" y="156"/>
                    </a:lnTo>
                    <a:lnTo>
                      <a:pt x="434" y="142"/>
                    </a:lnTo>
                    <a:lnTo>
                      <a:pt x="423" y="136"/>
                    </a:lnTo>
                    <a:lnTo>
                      <a:pt x="415" y="133"/>
                    </a:lnTo>
                    <a:lnTo>
                      <a:pt x="409" y="133"/>
                    </a:lnTo>
                    <a:lnTo>
                      <a:pt x="405" y="134"/>
                    </a:lnTo>
                    <a:lnTo>
                      <a:pt x="406" y="134"/>
                    </a:lnTo>
                    <a:lnTo>
                      <a:pt x="400" y="135"/>
                    </a:lnTo>
                    <a:lnTo>
                      <a:pt x="394" y="138"/>
                    </a:lnTo>
                    <a:lnTo>
                      <a:pt x="382" y="147"/>
                    </a:lnTo>
                    <a:lnTo>
                      <a:pt x="377" y="152"/>
                    </a:lnTo>
                    <a:lnTo>
                      <a:pt x="374" y="157"/>
                    </a:lnTo>
                    <a:lnTo>
                      <a:pt x="370" y="161"/>
                    </a:lnTo>
                    <a:lnTo>
                      <a:pt x="365" y="166"/>
                    </a:lnTo>
                    <a:lnTo>
                      <a:pt x="361" y="172"/>
                    </a:lnTo>
                    <a:lnTo>
                      <a:pt x="356" y="177"/>
                    </a:lnTo>
                    <a:lnTo>
                      <a:pt x="353" y="183"/>
                    </a:lnTo>
                    <a:lnTo>
                      <a:pt x="348" y="189"/>
                    </a:lnTo>
                    <a:lnTo>
                      <a:pt x="345" y="195"/>
                    </a:lnTo>
                    <a:lnTo>
                      <a:pt x="341" y="201"/>
                    </a:lnTo>
                    <a:lnTo>
                      <a:pt x="338" y="207"/>
                    </a:lnTo>
                    <a:lnTo>
                      <a:pt x="329" y="219"/>
                    </a:lnTo>
                    <a:lnTo>
                      <a:pt x="323" y="232"/>
                    </a:lnTo>
                    <a:lnTo>
                      <a:pt x="318" y="237"/>
                    </a:lnTo>
                    <a:lnTo>
                      <a:pt x="315" y="243"/>
                    </a:lnTo>
                    <a:lnTo>
                      <a:pt x="310" y="248"/>
                    </a:lnTo>
                    <a:lnTo>
                      <a:pt x="307" y="253"/>
                    </a:lnTo>
                    <a:lnTo>
                      <a:pt x="304" y="257"/>
                    </a:lnTo>
                    <a:lnTo>
                      <a:pt x="301" y="262"/>
                    </a:lnTo>
                    <a:lnTo>
                      <a:pt x="295" y="267"/>
                    </a:lnTo>
                    <a:lnTo>
                      <a:pt x="286" y="274"/>
                    </a:lnTo>
                    <a:lnTo>
                      <a:pt x="283" y="274"/>
                    </a:lnTo>
                    <a:lnTo>
                      <a:pt x="286" y="274"/>
                    </a:lnTo>
                    <a:lnTo>
                      <a:pt x="283" y="274"/>
                    </a:lnTo>
                    <a:lnTo>
                      <a:pt x="282" y="273"/>
                    </a:lnTo>
                    <a:lnTo>
                      <a:pt x="280" y="271"/>
                    </a:lnTo>
                    <a:lnTo>
                      <a:pt x="277" y="268"/>
                    </a:lnTo>
                    <a:lnTo>
                      <a:pt x="274" y="266"/>
                    </a:lnTo>
                    <a:lnTo>
                      <a:pt x="272" y="263"/>
                    </a:lnTo>
                    <a:lnTo>
                      <a:pt x="271" y="259"/>
                    </a:lnTo>
                    <a:lnTo>
                      <a:pt x="268" y="255"/>
                    </a:lnTo>
                    <a:lnTo>
                      <a:pt x="266" y="251"/>
                    </a:lnTo>
                    <a:lnTo>
                      <a:pt x="263" y="246"/>
                    </a:lnTo>
                    <a:lnTo>
                      <a:pt x="262" y="241"/>
                    </a:lnTo>
                    <a:lnTo>
                      <a:pt x="259" y="236"/>
                    </a:lnTo>
                    <a:lnTo>
                      <a:pt x="257" y="230"/>
                    </a:lnTo>
                    <a:lnTo>
                      <a:pt x="254" y="224"/>
                    </a:lnTo>
                    <a:lnTo>
                      <a:pt x="253" y="218"/>
                    </a:lnTo>
                    <a:lnTo>
                      <a:pt x="250" y="213"/>
                    </a:lnTo>
                    <a:lnTo>
                      <a:pt x="248" y="208"/>
                    </a:lnTo>
                    <a:lnTo>
                      <a:pt x="247" y="202"/>
                    </a:lnTo>
                    <a:lnTo>
                      <a:pt x="243" y="197"/>
                    </a:lnTo>
                    <a:lnTo>
                      <a:pt x="240" y="187"/>
                    </a:lnTo>
                    <a:lnTo>
                      <a:pt x="237" y="183"/>
                    </a:lnTo>
                    <a:lnTo>
                      <a:pt x="233" y="171"/>
                    </a:lnTo>
                    <a:lnTo>
                      <a:pt x="230" y="167"/>
                    </a:lnTo>
                    <a:lnTo>
                      <a:pt x="227" y="165"/>
                    </a:lnTo>
                    <a:lnTo>
                      <a:pt x="225" y="163"/>
                    </a:lnTo>
                    <a:lnTo>
                      <a:pt x="221" y="159"/>
                    </a:lnTo>
                    <a:lnTo>
                      <a:pt x="215" y="159"/>
                    </a:lnTo>
                    <a:lnTo>
                      <a:pt x="216" y="159"/>
                    </a:lnTo>
                    <a:lnTo>
                      <a:pt x="210" y="159"/>
                    </a:lnTo>
                    <a:lnTo>
                      <a:pt x="207" y="162"/>
                    </a:lnTo>
                    <a:lnTo>
                      <a:pt x="204" y="166"/>
                    </a:lnTo>
                    <a:lnTo>
                      <a:pt x="199" y="169"/>
                    </a:lnTo>
                    <a:lnTo>
                      <a:pt x="195" y="182"/>
                    </a:lnTo>
                    <a:lnTo>
                      <a:pt x="192" y="187"/>
                    </a:lnTo>
                    <a:lnTo>
                      <a:pt x="187" y="202"/>
                    </a:lnTo>
                    <a:lnTo>
                      <a:pt x="186" y="208"/>
                    </a:lnTo>
                    <a:lnTo>
                      <a:pt x="183" y="214"/>
                    </a:lnTo>
                    <a:lnTo>
                      <a:pt x="177" y="239"/>
                    </a:lnTo>
                    <a:lnTo>
                      <a:pt x="174" y="245"/>
                    </a:lnTo>
                    <a:lnTo>
                      <a:pt x="172" y="251"/>
                    </a:lnTo>
                    <a:lnTo>
                      <a:pt x="170" y="256"/>
                    </a:lnTo>
                    <a:lnTo>
                      <a:pt x="169" y="262"/>
                    </a:lnTo>
                    <a:lnTo>
                      <a:pt x="166" y="267"/>
                    </a:lnTo>
                    <a:lnTo>
                      <a:pt x="164" y="272"/>
                    </a:lnTo>
                    <a:lnTo>
                      <a:pt x="163" y="276"/>
                    </a:lnTo>
                    <a:lnTo>
                      <a:pt x="160" y="280"/>
                    </a:lnTo>
                    <a:lnTo>
                      <a:pt x="158" y="284"/>
                    </a:lnTo>
                    <a:lnTo>
                      <a:pt x="157" y="286"/>
                    </a:lnTo>
                    <a:lnTo>
                      <a:pt x="155" y="289"/>
                    </a:lnTo>
                    <a:lnTo>
                      <a:pt x="154" y="291"/>
                    </a:lnTo>
                    <a:lnTo>
                      <a:pt x="149" y="293"/>
                    </a:lnTo>
                    <a:lnTo>
                      <a:pt x="152" y="292"/>
                    </a:lnTo>
                    <a:lnTo>
                      <a:pt x="154" y="292"/>
                    </a:lnTo>
                    <a:lnTo>
                      <a:pt x="152" y="292"/>
                    </a:lnTo>
                    <a:lnTo>
                      <a:pt x="145" y="290"/>
                    </a:lnTo>
                    <a:lnTo>
                      <a:pt x="140" y="286"/>
                    </a:lnTo>
                    <a:lnTo>
                      <a:pt x="134" y="280"/>
                    </a:lnTo>
                    <a:lnTo>
                      <a:pt x="129" y="278"/>
                    </a:lnTo>
                    <a:lnTo>
                      <a:pt x="123" y="270"/>
                    </a:lnTo>
                    <a:lnTo>
                      <a:pt x="119" y="266"/>
                    </a:lnTo>
                    <a:lnTo>
                      <a:pt x="117" y="262"/>
                    </a:lnTo>
                    <a:lnTo>
                      <a:pt x="113" y="257"/>
                    </a:lnTo>
                    <a:lnTo>
                      <a:pt x="108" y="253"/>
                    </a:lnTo>
                    <a:lnTo>
                      <a:pt x="105" y="248"/>
                    </a:lnTo>
                    <a:lnTo>
                      <a:pt x="101" y="244"/>
                    </a:lnTo>
                    <a:lnTo>
                      <a:pt x="99" y="239"/>
                    </a:lnTo>
                    <a:lnTo>
                      <a:pt x="96" y="235"/>
                    </a:lnTo>
                    <a:lnTo>
                      <a:pt x="91" y="230"/>
                    </a:lnTo>
                    <a:lnTo>
                      <a:pt x="75" y="209"/>
                    </a:lnTo>
                    <a:lnTo>
                      <a:pt x="66" y="199"/>
                    </a:lnTo>
                    <a:lnTo>
                      <a:pt x="63" y="198"/>
                    </a:lnTo>
                    <a:lnTo>
                      <a:pt x="61" y="195"/>
                    </a:lnTo>
                    <a:lnTo>
                      <a:pt x="56" y="194"/>
                    </a:lnTo>
                    <a:lnTo>
                      <a:pt x="56" y="193"/>
                    </a:lnTo>
                    <a:lnTo>
                      <a:pt x="55" y="192"/>
                    </a:lnTo>
                    <a:lnTo>
                      <a:pt x="50" y="191"/>
                    </a:lnTo>
                    <a:lnTo>
                      <a:pt x="49" y="191"/>
                    </a:lnTo>
                    <a:lnTo>
                      <a:pt x="46" y="190"/>
                    </a:lnTo>
                    <a:lnTo>
                      <a:pt x="35" y="190"/>
                    </a:lnTo>
                    <a:lnTo>
                      <a:pt x="32" y="191"/>
                    </a:lnTo>
                    <a:lnTo>
                      <a:pt x="29" y="191"/>
                    </a:lnTo>
                    <a:lnTo>
                      <a:pt x="24" y="195"/>
                    </a:lnTo>
                    <a:lnTo>
                      <a:pt x="21" y="196"/>
                    </a:lnTo>
                    <a:lnTo>
                      <a:pt x="18" y="198"/>
                    </a:lnTo>
                    <a:lnTo>
                      <a:pt x="15" y="201"/>
                    </a:lnTo>
                    <a:lnTo>
                      <a:pt x="15" y="202"/>
                    </a:lnTo>
                    <a:lnTo>
                      <a:pt x="9" y="209"/>
                    </a:lnTo>
                    <a:lnTo>
                      <a:pt x="8" y="213"/>
                    </a:lnTo>
                    <a:lnTo>
                      <a:pt x="8" y="215"/>
                    </a:lnTo>
                    <a:lnTo>
                      <a:pt x="5" y="221"/>
                    </a:lnTo>
                    <a:lnTo>
                      <a:pt x="5" y="224"/>
                    </a:lnTo>
                    <a:lnTo>
                      <a:pt x="3" y="227"/>
                    </a:lnTo>
                    <a:lnTo>
                      <a:pt x="3" y="231"/>
                    </a:lnTo>
                    <a:lnTo>
                      <a:pt x="2" y="234"/>
                    </a:lnTo>
                    <a:lnTo>
                      <a:pt x="2" y="239"/>
                    </a:lnTo>
                    <a:lnTo>
                      <a:pt x="0" y="243"/>
                    </a:lnTo>
                    <a:lnTo>
                      <a:pt x="0" y="251"/>
                    </a:lnTo>
                    <a:lnTo>
                      <a:pt x="12" y="251"/>
                    </a:lnTo>
                    <a:close/>
                  </a:path>
                </a:pathLst>
              </a:custGeom>
              <a:solidFill>
                <a:srgbClr val="FF0000"/>
              </a:solidFill>
              <a:ln w="9525">
                <a:solidFill>
                  <a:schemeClr val="tx2"/>
                </a:solidFill>
                <a:round/>
                <a:headEnd/>
                <a:tailEnd/>
              </a:ln>
            </p:spPr>
            <p:txBody>
              <a:bodyPr/>
              <a:lstStyle/>
              <a:p>
                <a:endParaRPr lang="en-US"/>
              </a:p>
            </p:txBody>
          </p:sp>
          <p:sp>
            <p:nvSpPr>
              <p:cNvPr id="10270" name="Freeform 8"/>
              <p:cNvSpPr>
                <a:spLocks/>
              </p:cNvSpPr>
              <p:nvPr/>
            </p:nvSpPr>
            <p:spPr bwMode="auto">
              <a:xfrm>
                <a:off x="2237" y="2895"/>
                <a:ext cx="180" cy="48"/>
              </a:xfrm>
              <a:custGeom>
                <a:avLst/>
                <a:gdLst>
                  <a:gd name="T0" fmla="*/ 16 w 136"/>
                  <a:gd name="T1" fmla="*/ 38 h 48"/>
                  <a:gd name="T2" fmla="*/ 19 w 136"/>
                  <a:gd name="T3" fmla="*/ 33 h 48"/>
                  <a:gd name="T4" fmla="*/ 19 w 136"/>
                  <a:gd name="T5" fmla="*/ 29 h 48"/>
                  <a:gd name="T6" fmla="*/ 20 w 136"/>
                  <a:gd name="T7" fmla="*/ 26 h 48"/>
                  <a:gd name="T8" fmla="*/ 26 w 136"/>
                  <a:gd name="T9" fmla="*/ 18 h 48"/>
                  <a:gd name="T10" fmla="*/ 29 w 136"/>
                  <a:gd name="T11" fmla="*/ 15 h 48"/>
                  <a:gd name="T12" fmla="*/ 30 w 136"/>
                  <a:gd name="T13" fmla="*/ 15 h 48"/>
                  <a:gd name="T14" fmla="*/ 34 w 136"/>
                  <a:gd name="T15" fmla="*/ 13 h 48"/>
                  <a:gd name="T16" fmla="*/ 34 w 136"/>
                  <a:gd name="T17" fmla="*/ 11 h 48"/>
                  <a:gd name="T18" fmla="*/ 38 w 136"/>
                  <a:gd name="T19" fmla="*/ 10 h 48"/>
                  <a:gd name="T20" fmla="*/ 42 w 136"/>
                  <a:gd name="T21" fmla="*/ 10 h 48"/>
                  <a:gd name="T22" fmla="*/ 46 w 136"/>
                  <a:gd name="T23" fmla="*/ 9 h 48"/>
                  <a:gd name="T24" fmla="*/ 49 w 136"/>
                  <a:gd name="T25" fmla="*/ 9 h 48"/>
                  <a:gd name="T26" fmla="*/ 53 w 136"/>
                  <a:gd name="T27" fmla="*/ 8 h 48"/>
                  <a:gd name="T28" fmla="*/ 61 w 136"/>
                  <a:gd name="T29" fmla="*/ 8 h 48"/>
                  <a:gd name="T30" fmla="*/ 65 w 136"/>
                  <a:gd name="T31" fmla="*/ 9 h 48"/>
                  <a:gd name="T32" fmla="*/ 69 w 136"/>
                  <a:gd name="T33" fmla="*/ 9 h 48"/>
                  <a:gd name="T34" fmla="*/ 73 w 136"/>
                  <a:gd name="T35" fmla="*/ 10 h 48"/>
                  <a:gd name="T36" fmla="*/ 81 w 136"/>
                  <a:gd name="T37" fmla="*/ 12 h 48"/>
                  <a:gd name="T38" fmla="*/ 87 w 136"/>
                  <a:gd name="T39" fmla="*/ 13 h 48"/>
                  <a:gd name="T40" fmla="*/ 91 w 136"/>
                  <a:gd name="T41" fmla="*/ 13 h 48"/>
                  <a:gd name="T42" fmla="*/ 95 w 136"/>
                  <a:gd name="T43" fmla="*/ 15 h 48"/>
                  <a:gd name="T44" fmla="*/ 101 w 136"/>
                  <a:gd name="T45" fmla="*/ 17 h 48"/>
                  <a:gd name="T46" fmla="*/ 105 w 136"/>
                  <a:gd name="T47" fmla="*/ 18 h 48"/>
                  <a:gd name="T48" fmla="*/ 109 w 136"/>
                  <a:gd name="T49" fmla="*/ 20 h 48"/>
                  <a:gd name="T50" fmla="*/ 120 w 136"/>
                  <a:gd name="T51" fmla="*/ 24 h 48"/>
                  <a:gd name="T52" fmla="*/ 131 w 136"/>
                  <a:gd name="T53" fmla="*/ 29 h 48"/>
                  <a:gd name="T54" fmla="*/ 138 w 136"/>
                  <a:gd name="T55" fmla="*/ 31 h 48"/>
                  <a:gd name="T56" fmla="*/ 167 w 136"/>
                  <a:gd name="T57" fmla="*/ 47 h 48"/>
                  <a:gd name="T58" fmla="*/ 167 w 136"/>
                  <a:gd name="T59" fmla="*/ 48 h 48"/>
                  <a:gd name="T60" fmla="*/ 180 w 136"/>
                  <a:gd name="T61" fmla="*/ 42 h 48"/>
                  <a:gd name="T62" fmla="*/ 180 w 136"/>
                  <a:gd name="T63" fmla="*/ 43 h 48"/>
                  <a:gd name="T64" fmla="*/ 173 w 136"/>
                  <a:gd name="T65" fmla="*/ 38 h 48"/>
                  <a:gd name="T66" fmla="*/ 150 w 136"/>
                  <a:gd name="T67" fmla="*/ 25 h 48"/>
                  <a:gd name="T68" fmla="*/ 143 w 136"/>
                  <a:gd name="T69" fmla="*/ 23 h 48"/>
                  <a:gd name="T70" fmla="*/ 134 w 136"/>
                  <a:gd name="T71" fmla="*/ 18 h 48"/>
                  <a:gd name="T72" fmla="*/ 120 w 136"/>
                  <a:gd name="T73" fmla="*/ 14 h 48"/>
                  <a:gd name="T74" fmla="*/ 116 w 136"/>
                  <a:gd name="T75" fmla="*/ 12 h 48"/>
                  <a:gd name="T76" fmla="*/ 109 w 136"/>
                  <a:gd name="T77" fmla="*/ 9 h 48"/>
                  <a:gd name="T78" fmla="*/ 103 w 136"/>
                  <a:gd name="T79" fmla="*/ 9 h 48"/>
                  <a:gd name="T80" fmla="*/ 95 w 136"/>
                  <a:gd name="T81" fmla="*/ 5 h 48"/>
                  <a:gd name="T82" fmla="*/ 89 w 136"/>
                  <a:gd name="T83" fmla="*/ 4 h 48"/>
                  <a:gd name="T84" fmla="*/ 81 w 136"/>
                  <a:gd name="T85" fmla="*/ 2 h 48"/>
                  <a:gd name="T86" fmla="*/ 73 w 136"/>
                  <a:gd name="T87" fmla="*/ 1 h 48"/>
                  <a:gd name="T88" fmla="*/ 69 w 136"/>
                  <a:gd name="T89" fmla="*/ 1 h 48"/>
                  <a:gd name="T90" fmla="*/ 65 w 136"/>
                  <a:gd name="T91" fmla="*/ 0 h 48"/>
                  <a:gd name="T92" fmla="*/ 49 w 136"/>
                  <a:gd name="T93" fmla="*/ 0 h 48"/>
                  <a:gd name="T94" fmla="*/ 45 w 136"/>
                  <a:gd name="T95" fmla="*/ 1 h 48"/>
                  <a:gd name="T96" fmla="*/ 42 w 136"/>
                  <a:gd name="T97" fmla="*/ 1 h 48"/>
                  <a:gd name="T98" fmla="*/ 38 w 136"/>
                  <a:gd name="T99" fmla="*/ 2 h 48"/>
                  <a:gd name="T100" fmla="*/ 33 w 136"/>
                  <a:gd name="T101" fmla="*/ 2 h 48"/>
                  <a:gd name="T102" fmla="*/ 30 w 136"/>
                  <a:gd name="T103" fmla="*/ 4 h 48"/>
                  <a:gd name="T104" fmla="*/ 26 w 136"/>
                  <a:gd name="T105" fmla="*/ 5 h 48"/>
                  <a:gd name="T106" fmla="*/ 19 w 136"/>
                  <a:gd name="T107" fmla="*/ 9 h 48"/>
                  <a:gd name="T108" fmla="*/ 23 w 136"/>
                  <a:gd name="T109" fmla="*/ 7 h 48"/>
                  <a:gd name="T110" fmla="*/ 16 w 136"/>
                  <a:gd name="T111" fmla="*/ 9 h 48"/>
                  <a:gd name="T112" fmla="*/ 11 w 136"/>
                  <a:gd name="T113" fmla="*/ 14 h 48"/>
                  <a:gd name="T114" fmla="*/ 4 w 136"/>
                  <a:gd name="T115" fmla="*/ 24 h 48"/>
                  <a:gd name="T116" fmla="*/ 3 w 136"/>
                  <a:gd name="T117" fmla="*/ 29 h 48"/>
                  <a:gd name="T118" fmla="*/ 3 w 136"/>
                  <a:gd name="T119" fmla="*/ 33 h 48"/>
                  <a:gd name="T120" fmla="*/ 0 w 136"/>
                  <a:gd name="T121" fmla="*/ 38 h 48"/>
                  <a:gd name="T122" fmla="*/ 16 w 136"/>
                  <a:gd name="T123" fmla="*/ 38 h 4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6"/>
                  <a:gd name="T187" fmla="*/ 0 h 48"/>
                  <a:gd name="T188" fmla="*/ 136 w 136"/>
                  <a:gd name="T189" fmla="*/ 48 h 4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6" h="48">
                    <a:moveTo>
                      <a:pt x="12" y="38"/>
                    </a:moveTo>
                    <a:lnTo>
                      <a:pt x="14" y="33"/>
                    </a:lnTo>
                    <a:lnTo>
                      <a:pt x="14" y="29"/>
                    </a:lnTo>
                    <a:lnTo>
                      <a:pt x="15" y="26"/>
                    </a:lnTo>
                    <a:lnTo>
                      <a:pt x="20" y="18"/>
                    </a:lnTo>
                    <a:lnTo>
                      <a:pt x="22" y="15"/>
                    </a:lnTo>
                    <a:lnTo>
                      <a:pt x="23" y="15"/>
                    </a:lnTo>
                    <a:lnTo>
                      <a:pt x="26" y="13"/>
                    </a:lnTo>
                    <a:lnTo>
                      <a:pt x="26" y="11"/>
                    </a:lnTo>
                    <a:lnTo>
                      <a:pt x="29" y="10"/>
                    </a:lnTo>
                    <a:lnTo>
                      <a:pt x="32" y="10"/>
                    </a:lnTo>
                    <a:lnTo>
                      <a:pt x="35" y="9"/>
                    </a:lnTo>
                    <a:lnTo>
                      <a:pt x="37" y="9"/>
                    </a:lnTo>
                    <a:lnTo>
                      <a:pt x="40" y="8"/>
                    </a:lnTo>
                    <a:lnTo>
                      <a:pt x="46" y="8"/>
                    </a:lnTo>
                    <a:lnTo>
                      <a:pt x="49" y="9"/>
                    </a:lnTo>
                    <a:lnTo>
                      <a:pt x="52" y="9"/>
                    </a:lnTo>
                    <a:lnTo>
                      <a:pt x="55" y="10"/>
                    </a:lnTo>
                    <a:lnTo>
                      <a:pt x="61" y="12"/>
                    </a:lnTo>
                    <a:lnTo>
                      <a:pt x="66" y="13"/>
                    </a:lnTo>
                    <a:lnTo>
                      <a:pt x="69" y="13"/>
                    </a:lnTo>
                    <a:lnTo>
                      <a:pt x="72" y="15"/>
                    </a:lnTo>
                    <a:lnTo>
                      <a:pt x="76" y="17"/>
                    </a:lnTo>
                    <a:lnTo>
                      <a:pt x="79" y="18"/>
                    </a:lnTo>
                    <a:lnTo>
                      <a:pt x="82" y="20"/>
                    </a:lnTo>
                    <a:lnTo>
                      <a:pt x="91" y="24"/>
                    </a:lnTo>
                    <a:lnTo>
                      <a:pt x="99" y="29"/>
                    </a:lnTo>
                    <a:lnTo>
                      <a:pt x="104" y="31"/>
                    </a:lnTo>
                    <a:lnTo>
                      <a:pt x="126" y="47"/>
                    </a:lnTo>
                    <a:lnTo>
                      <a:pt x="126" y="48"/>
                    </a:lnTo>
                    <a:lnTo>
                      <a:pt x="136" y="42"/>
                    </a:lnTo>
                    <a:lnTo>
                      <a:pt x="136" y="43"/>
                    </a:lnTo>
                    <a:lnTo>
                      <a:pt x="131" y="38"/>
                    </a:lnTo>
                    <a:lnTo>
                      <a:pt x="113" y="25"/>
                    </a:lnTo>
                    <a:lnTo>
                      <a:pt x="108" y="23"/>
                    </a:lnTo>
                    <a:lnTo>
                      <a:pt x="101" y="18"/>
                    </a:lnTo>
                    <a:lnTo>
                      <a:pt x="91" y="14"/>
                    </a:lnTo>
                    <a:lnTo>
                      <a:pt x="88" y="12"/>
                    </a:lnTo>
                    <a:lnTo>
                      <a:pt x="82" y="9"/>
                    </a:lnTo>
                    <a:lnTo>
                      <a:pt x="78" y="9"/>
                    </a:lnTo>
                    <a:lnTo>
                      <a:pt x="72" y="5"/>
                    </a:lnTo>
                    <a:lnTo>
                      <a:pt x="67" y="4"/>
                    </a:lnTo>
                    <a:lnTo>
                      <a:pt x="61" y="2"/>
                    </a:lnTo>
                    <a:lnTo>
                      <a:pt x="55" y="1"/>
                    </a:lnTo>
                    <a:lnTo>
                      <a:pt x="52" y="1"/>
                    </a:lnTo>
                    <a:lnTo>
                      <a:pt x="49" y="0"/>
                    </a:lnTo>
                    <a:lnTo>
                      <a:pt x="37" y="0"/>
                    </a:lnTo>
                    <a:lnTo>
                      <a:pt x="34" y="1"/>
                    </a:lnTo>
                    <a:lnTo>
                      <a:pt x="32" y="1"/>
                    </a:lnTo>
                    <a:lnTo>
                      <a:pt x="29" y="2"/>
                    </a:lnTo>
                    <a:lnTo>
                      <a:pt x="25" y="2"/>
                    </a:lnTo>
                    <a:lnTo>
                      <a:pt x="23" y="4"/>
                    </a:lnTo>
                    <a:lnTo>
                      <a:pt x="20" y="5"/>
                    </a:lnTo>
                    <a:lnTo>
                      <a:pt x="14" y="9"/>
                    </a:lnTo>
                    <a:lnTo>
                      <a:pt x="17" y="7"/>
                    </a:lnTo>
                    <a:lnTo>
                      <a:pt x="12" y="9"/>
                    </a:lnTo>
                    <a:lnTo>
                      <a:pt x="8" y="14"/>
                    </a:lnTo>
                    <a:lnTo>
                      <a:pt x="3" y="24"/>
                    </a:lnTo>
                    <a:lnTo>
                      <a:pt x="2" y="29"/>
                    </a:lnTo>
                    <a:lnTo>
                      <a:pt x="2" y="33"/>
                    </a:lnTo>
                    <a:lnTo>
                      <a:pt x="0" y="38"/>
                    </a:lnTo>
                    <a:lnTo>
                      <a:pt x="12" y="38"/>
                    </a:lnTo>
                    <a:close/>
                  </a:path>
                </a:pathLst>
              </a:custGeom>
              <a:solidFill>
                <a:srgbClr val="FF0000"/>
              </a:solidFill>
              <a:ln w="9525">
                <a:solidFill>
                  <a:schemeClr val="tx2"/>
                </a:solidFill>
                <a:round/>
                <a:headEnd/>
                <a:tailEnd/>
              </a:ln>
            </p:spPr>
            <p:txBody>
              <a:bodyPr/>
              <a:lstStyle/>
              <a:p>
                <a:endParaRPr lang="en-US"/>
              </a:p>
            </p:txBody>
          </p:sp>
        </p:grpSp>
        <p:sp>
          <p:nvSpPr>
            <p:cNvPr id="10267" name="Line 9"/>
            <p:cNvSpPr>
              <a:spLocks noChangeShapeType="1"/>
            </p:cNvSpPr>
            <p:nvPr/>
          </p:nvSpPr>
          <p:spPr bwMode="auto">
            <a:xfrm flipV="1">
              <a:off x="792" y="2669"/>
              <a:ext cx="0" cy="851"/>
            </a:xfrm>
            <a:prstGeom prst="line">
              <a:avLst/>
            </a:prstGeom>
            <a:noFill/>
            <a:ln w="12700">
              <a:solidFill>
                <a:schemeClr val="tx2"/>
              </a:solidFill>
              <a:round/>
              <a:headEnd/>
              <a:tailEnd type="triangle" w="med" len="med"/>
            </a:ln>
          </p:spPr>
          <p:txBody>
            <a:bodyPr wrap="none" lIns="90488" tIns="44450" rIns="90488" bIns="44450" anchor="ctr"/>
            <a:lstStyle/>
            <a:p>
              <a:endParaRPr lang="en-US"/>
            </a:p>
          </p:txBody>
        </p:sp>
        <p:sp>
          <p:nvSpPr>
            <p:cNvPr id="10268" name="Line 10"/>
            <p:cNvSpPr>
              <a:spLocks noChangeShapeType="1"/>
            </p:cNvSpPr>
            <p:nvPr/>
          </p:nvSpPr>
          <p:spPr bwMode="auto">
            <a:xfrm>
              <a:off x="792" y="3512"/>
              <a:ext cx="1499" cy="0"/>
            </a:xfrm>
            <a:prstGeom prst="line">
              <a:avLst/>
            </a:prstGeom>
            <a:noFill/>
            <a:ln w="12700">
              <a:solidFill>
                <a:schemeClr val="tx2"/>
              </a:solidFill>
              <a:round/>
              <a:headEnd/>
              <a:tailEnd type="triangle" w="med" len="med"/>
            </a:ln>
          </p:spPr>
          <p:txBody>
            <a:bodyPr wrap="none" lIns="90488" tIns="44450" rIns="90488" bIns="44450" anchor="ctr"/>
            <a:lstStyle/>
            <a:p>
              <a:endParaRPr lang="en-US"/>
            </a:p>
          </p:txBody>
        </p:sp>
      </p:grpSp>
      <p:grpSp>
        <p:nvGrpSpPr>
          <p:cNvPr id="10248" name="Group 11"/>
          <p:cNvGrpSpPr>
            <a:grpSpLocks/>
          </p:cNvGrpSpPr>
          <p:nvPr/>
        </p:nvGrpSpPr>
        <p:grpSpPr bwMode="auto">
          <a:xfrm>
            <a:off x="3517900" y="3573463"/>
            <a:ext cx="1679575" cy="1162050"/>
            <a:chOff x="2895" y="2642"/>
            <a:chExt cx="1651" cy="1004"/>
          </a:xfrm>
        </p:grpSpPr>
        <p:sp>
          <p:nvSpPr>
            <p:cNvPr id="10259" name="Rectangle 12"/>
            <p:cNvSpPr>
              <a:spLocks noChangeArrowheads="1"/>
            </p:cNvSpPr>
            <p:nvPr/>
          </p:nvSpPr>
          <p:spPr bwMode="auto">
            <a:xfrm>
              <a:off x="2895" y="2642"/>
              <a:ext cx="1651" cy="1004"/>
            </a:xfrm>
            <a:prstGeom prst="rect">
              <a:avLst/>
            </a:prstGeom>
            <a:solidFill>
              <a:srgbClr val="DDDDDD"/>
            </a:solidFill>
            <a:ln w="12700">
              <a:solidFill>
                <a:schemeClr val="tx2"/>
              </a:solidFill>
              <a:miter lim="800000"/>
              <a:headEnd/>
              <a:tailEnd/>
            </a:ln>
          </p:spPr>
          <p:txBody>
            <a:bodyPr wrap="none" lIns="90488" tIns="44450" rIns="90488" bIns="44450" anchor="ctr"/>
            <a:lstStyle/>
            <a:p>
              <a:endParaRPr lang="en-US"/>
            </a:p>
          </p:txBody>
        </p:sp>
        <p:grpSp>
          <p:nvGrpSpPr>
            <p:cNvPr id="10260" name="Group 13"/>
            <p:cNvGrpSpPr>
              <a:grpSpLocks/>
            </p:cNvGrpSpPr>
            <p:nvPr/>
          </p:nvGrpSpPr>
          <p:grpSpPr bwMode="auto">
            <a:xfrm>
              <a:off x="3032" y="3082"/>
              <a:ext cx="1282" cy="202"/>
              <a:chOff x="3382" y="3351"/>
              <a:chExt cx="1282" cy="202"/>
            </a:xfrm>
          </p:grpSpPr>
          <p:sp>
            <p:nvSpPr>
              <p:cNvPr id="10263" name="Freeform 14"/>
              <p:cNvSpPr>
                <a:spLocks/>
              </p:cNvSpPr>
              <p:nvPr/>
            </p:nvSpPr>
            <p:spPr bwMode="auto">
              <a:xfrm>
                <a:off x="3382" y="3376"/>
                <a:ext cx="1113" cy="177"/>
              </a:xfrm>
              <a:custGeom>
                <a:avLst/>
                <a:gdLst>
                  <a:gd name="T0" fmla="*/ 47 w 829"/>
                  <a:gd name="T1" fmla="*/ 34 h 177"/>
                  <a:gd name="T2" fmla="*/ 85 w 829"/>
                  <a:gd name="T3" fmla="*/ 23 h 177"/>
                  <a:gd name="T4" fmla="*/ 124 w 829"/>
                  <a:gd name="T5" fmla="*/ 73 h 177"/>
                  <a:gd name="T6" fmla="*/ 201 w 829"/>
                  <a:gd name="T7" fmla="*/ 160 h 177"/>
                  <a:gd name="T8" fmla="*/ 262 w 829"/>
                  <a:gd name="T9" fmla="*/ 104 h 177"/>
                  <a:gd name="T10" fmla="*/ 302 w 829"/>
                  <a:gd name="T11" fmla="*/ 38 h 177"/>
                  <a:gd name="T12" fmla="*/ 325 w 829"/>
                  <a:gd name="T13" fmla="*/ 25 h 177"/>
                  <a:gd name="T14" fmla="*/ 356 w 829"/>
                  <a:gd name="T15" fmla="*/ 81 h 177"/>
                  <a:gd name="T16" fmla="*/ 381 w 829"/>
                  <a:gd name="T17" fmla="*/ 144 h 177"/>
                  <a:gd name="T18" fmla="*/ 422 w 829"/>
                  <a:gd name="T19" fmla="*/ 177 h 177"/>
                  <a:gd name="T20" fmla="*/ 467 w 829"/>
                  <a:gd name="T21" fmla="*/ 126 h 177"/>
                  <a:gd name="T22" fmla="*/ 529 w 829"/>
                  <a:gd name="T23" fmla="*/ 21 h 177"/>
                  <a:gd name="T24" fmla="*/ 549 w 829"/>
                  <a:gd name="T25" fmla="*/ 25 h 177"/>
                  <a:gd name="T26" fmla="*/ 560 w 829"/>
                  <a:gd name="T27" fmla="*/ 82 h 177"/>
                  <a:gd name="T28" fmla="*/ 588 w 829"/>
                  <a:gd name="T29" fmla="*/ 164 h 177"/>
                  <a:gd name="T30" fmla="*/ 636 w 829"/>
                  <a:gd name="T31" fmla="*/ 143 h 177"/>
                  <a:gd name="T32" fmla="*/ 686 w 829"/>
                  <a:gd name="T33" fmla="*/ 79 h 177"/>
                  <a:gd name="T34" fmla="*/ 738 w 829"/>
                  <a:gd name="T35" fmla="*/ 21 h 177"/>
                  <a:gd name="T36" fmla="*/ 769 w 829"/>
                  <a:gd name="T37" fmla="*/ 36 h 177"/>
                  <a:gd name="T38" fmla="*/ 800 w 829"/>
                  <a:gd name="T39" fmla="*/ 80 h 177"/>
                  <a:gd name="T40" fmla="*/ 834 w 829"/>
                  <a:gd name="T41" fmla="*/ 122 h 177"/>
                  <a:gd name="T42" fmla="*/ 883 w 829"/>
                  <a:gd name="T43" fmla="*/ 112 h 177"/>
                  <a:gd name="T44" fmla="*/ 917 w 829"/>
                  <a:gd name="T45" fmla="*/ 72 h 177"/>
                  <a:gd name="T46" fmla="*/ 949 w 829"/>
                  <a:gd name="T47" fmla="*/ 45 h 177"/>
                  <a:gd name="T48" fmla="*/ 977 w 829"/>
                  <a:gd name="T49" fmla="*/ 68 h 177"/>
                  <a:gd name="T50" fmla="*/ 1004 w 829"/>
                  <a:gd name="T51" fmla="*/ 109 h 177"/>
                  <a:gd name="T52" fmla="*/ 1041 w 829"/>
                  <a:gd name="T53" fmla="*/ 143 h 177"/>
                  <a:gd name="T54" fmla="*/ 1101 w 829"/>
                  <a:gd name="T55" fmla="*/ 106 h 177"/>
                  <a:gd name="T56" fmla="*/ 1065 w 829"/>
                  <a:gd name="T57" fmla="*/ 127 h 177"/>
                  <a:gd name="T58" fmla="*/ 1043 w 829"/>
                  <a:gd name="T59" fmla="*/ 134 h 177"/>
                  <a:gd name="T60" fmla="*/ 1015 w 829"/>
                  <a:gd name="T61" fmla="*/ 98 h 177"/>
                  <a:gd name="T62" fmla="*/ 989 w 829"/>
                  <a:gd name="T63" fmla="*/ 56 h 177"/>
                  <a:gd name="T64" fmla="*/ 941 w 829"/>
                  <a:gd name="T65" fmla="*/ 38 h 177"/>
                  <a:gd name="T66" fmla="*/ 897 w 829"/>
                  <a:gd name="T67" fmla="*/ 75 h 177"/>
                  <a:gd name="T68" fmla="*/ 866 w 829"/>
                  <a:gd name="T69" fmla="*/ 112 h 177"/>
                  <a:gd name="T70" fmla="*/ 839 w 829"/>
                  <a:gd name="T71" fmla="*/ 112 h 177"/>
                  <a:gd name="T72" fmla="*/ 808 w 829"/>
                  <a:gd name="T73" fmla="*/ 68 h 177"/>
                  <a:gd name="T74" fmla="*/ 776 w 829"/>
                  <a:gd name="T75" fmla="*/ 21 h 177"/>
                  <a:gd name="T76" fmla="*/ 712 w 829"/>
                  <a:gd name="T77" fmla="*/ 27 h 177"/>
                  <a:gd name="T78" fmla="*/ 661 w 829"/>
                  <a:gd name="T79" fmla="*/ 88 h 177"/>
                  <a:gd name="T80" fmla="*/ 603 w 829"/>
                  <a:gd name="T81" fmla="*/ 157 h 177"/>
                  <a:gd name="T82" fmla="*/ 596 w 829"/>
                  <a:gd name="T83" fmla="*/ 154 h 177"/>
                  <a:gd name="T84" fmla="*/ 575 w 829"/>
                  <a:gd name="T85" fmla="*/ 68 h 177"/>
                  <a:gd name="T86" fmla="*/ 557 w 829"/>
                  <a:gd name="T87" fmla="*/ 6 h 177"/>
                  <a:gd name="T88" fmla="*/ 501 w 829"/>
                  <a:gd name="T89" fmla="*/ 36 h 177"/>
                  <a:gd name="T90" fmla="*/ 447 w 829"/>
                  <a:gd name="T91" fmla="*/ 131 h 177"/>
                  <a:gd name="T92" fmla="*/ 422 w 829"/>
                  <a:gd name="T93" fmla="*/ 168 h 177"/>
                  <a:gd name="T94" fmla="*/ 395 w 829"/>
                  <a:gd name="T95" fmla="*/ 135 h 177"/>
                  <a:gd name="T96" fmla="*/ 368 w 829"/>
                  <a:gd name="T97" fmla="*/ 72 h 177"/>
                  <a:gd name="T98" fmla="*/ 337 w 829"/>
                  <a:gd name="T99" fmla="*/ 17 h 177"/>
                  <a:gd name="T100" fmla="*/ 278 w 829"/>
                  <a:gd name="T101" fmla="*/ 45 h 177"/>
                  <a:gd name="T102" fmla="*/ 238 w 829"/>
                  <a:gd name="T103" fmla="*/ 114 h 177"/>
                  <a:gd name="T104" fmla="*/ 200 w 829"/>
                  <a:gd name="T105" fmla="*/ 149 h 177"/>
                  <a:gd name="T106" fmla="*/ 126 w 829"/>
                  <a:gd name="T107" fmla="*/ 48 h 177"/>
                  <a:gd name="T108" fmla="*/ 94 w 829"/>
                  <a:gd name="T109" fmla="*/ 15 h 177"/>
                  <a:gd name="T110" fmla="*/ 31 w 829"/>
                  <a:gd name="T111" fmla="*/ 29 h 177"/>
                  <a:gd name="T112" fmla="*/ 16 w 829"/>
                  <a:gd name="T113" fmla="*/ 88 h 17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29"/>
                  <a:gd name="T172" fmla="*/ 0 h 177"/>
                  <a:gd name="T173" fmla="*/ 829 w 829"/>
                  <a:gd name="T174" fmla="*/ 177 h 17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29" h="177">
                    <a:moveTo>
                      <a:pt x="12" y="88"/>
                    </a:moveTo>
                    <a:lnTo>
                      <a:pt x="14" y="82"/>
                    </a:lnTo>
                    <a:lnTo>
                      <a:pt x="15" y="78"/>
                    </a:lnTo>
                    <a:lnTo>
                      <a:pt x="17" y="72"/>
                    </a:lnTo>
                    <a:lnTo>
                      <a:pt x="21" y="59"/>
                    </a:lnTo>
                    <a:lnTo>
                      <a:pt x="23" y="56"/>
                    </a:lnTo>
                    <a:lnTo>
                      <a:pt x="26" y="52"/>
                    </a:lnTo>
                    <a:lnTo>
                      <a:pt x="32" y="38"/>
                    </a:lnTo>
                    <a:lnTo>
                      <a:pt x="35" y="34"/>
                    </a:lnTo>
                    <a:lnTo>
                      <a:pt x="35" y="32"/>
                    </a:lnTo>
                    <a:lnTo>
                      <a:pt x="38" y="30"/>
                    </a:lnTo>
                    <a:lnTo>
                      <a:pt x="41" y="25"/>
                    </a:lnTo>
                    <a:lnTo>
                      <a:pt x="45" y="23"/>
                    </a:lnTo>
                    <a:lnTo>
                      <a:pt x="49" y="20"/>
                    </a:lnTo>
                    <a:lnTo>
                      <a:pt x="58" y="20"/>
                    </a:lnTo>
                    <a:lnTo>
                      <a:pt x="64" y="24"/>
                    </a:lnTo>
                    <a:lnTo>
                      <a:pt x="64" y="23"/>
                    </a:lnTo>
                    <a:lnTo>
                      <a:pt x="63" y="23"/>
                    </a:lnTo>
                    <a:lnTo>
                      <a:pt x="64" y="23"/>
                    </a:lnTo>
                    <a:lnTo>
                      <a:pt x="66" y="25"/>
                    </a:lnTo>
                    <a:lnTo>
                      <a:pt x="69" y="27"/>
                    </a:lnTo>
                    <a:lnTo>
                      <a:pt x="69" y="30"/>
                    </a:lnTo>
                    <a:lnTo>
                      <a:pt x="72" y="34"/>
                    </a:lnTo>
                    <a:lnTo>
                      <a:pt x="73" y="37"/>
                    </a:lnTo>
                    <a:lnTo>
                      <a:pt x="82" y="51"/>
                    </a:lnTo>
                    <a:lnTo>
                      <a:pt x="84" y="56"/>
                    </a:lnTo>
                    <a:lnTo>
                      <a:pt x="92" y="73"/>
                    </a:lnTo>
                    <a:lnTo>
                      <a:pt x="95" y="80"/>
                    </a:lnTo>
                    <a:lnTo>
                      <a:pt x="101" y="91"/>
                    </a:lnTo>
                    <a:lnTo>
                      <a:pt x="104" y="98"/>
                    </a:lnTo>
                    <a:lnTo>
                      <a:pt x="119" y="127"/>
                    </a:lnTo>
                    <a:lnTo>
                      <a:pt x="130" y="141"/>
                    </a:lnTo>
                    <a:lnTo>
                      <a:pt x="138" y="151"/>
                    </a:lnTo>
                    <a:lnTo>
                      <a:pt x="140" y="153"/>
                    </a:lnTo>
                    <a:lnTo>
                      <a:pt x="144" y="157"/>
                    </a:lnTo>
                    <a:lnTo>
                      <a:pt x="150" y="160"/>
                    </a:lnTo>
                    <a:lnTo>
                      <a:pt x="156" y="160"/>
                    </a:lnTo>
                    <a:lnTo>
                      <a:pt x="159" y="158"/>
                    </a:lnTo>
                    <a:lnTo>
                      <a:pt x="165" y="154"/>
                    </a:lnTo>
                    <a:lnTo>
                      <a:pt x="176" y="143"/>
                    </a:lnTo>
                    <a:lnTo>
                      <a:pt x="177" y="137"/>
                    </a:lnTo>
                    <a:lnTo>
                      <a:pt x="180" y="134"/>
                    </a:lnTo>
                    <a:lnTo>
                      <a:pt x="189" y="116"/>
                    </a:lnTo>
                    <a:lnTo>
                      <a:pt x="192" y="109"/>
                    </a:lnTo>
                    <a:lnTo>
                      <a:pt x="195" y="104"/>
                    </a:lnTo>
                    <a:lnTo>
                      <a:pt x="198" y="97"/>
                    </a:lnTo>
                    <a:lnTo>
                      <a:pt x="199" y="91"/>
                    </a:lnTo>
                    <a:lnTo>
                      <a:pt x="208" y="71"/>
                    </a:lnTo>
                    <a:lnTo>
                      <a:pt x="211" y="65"/>
                    </a:lnTo>
                    <a:lnTo>
                      <a:pt x="214" y="59"/>
                    </a:lnTo>
                    <a:lnTo>
                      <a:pt x="217" y="53"/>
                    </a:lnTo>
                    <a:lnTo>
                      <a:pt x="219" y="47"/>
                    </a:lnTo>
                    <a:lnTo>
                      <a:pt x="222" y="44"/>
                    </a:lnTo>
                    <a:lnTo>
                      <a:pt x="225" y="38"/>
                    </a:lnTo>
                    <a:lnTo>
                      <a:pt x="229" y="29"/>
                    </a:lnTo>
                    <a:lnTo>
                      <a:pt x="232" y="27"/>
                    </a:lnTo>
                    <a:lnTo>
                      <a:pt x="235" y="24"/>
                    </a:lnTo>
                    <a:lnTo>
                      <a:pt x="236" y="21"/>
                    </a:lnTo>
                    <a:lnTo>
                      <a:pt x="239" y="20"/>
                    </a:lnTo>
                    <a:lnTo>
                      <a:pt x="241" y="20"/>
                    </a:lnTo>
                    <a:lnTo>
                      <a:pt x="239" y="20"/>
                    </a:lnTo>
                    <a:lnTo>
                      <a:pt x="242" y="21"/>
                    </a:lnTo>
                    <a:lnTo>
                      <a:pt x="242" y="25"/>
                    </a:lnTo>
                    <a:lnTo>
                      <a:pt x="245" y="28"/>
                    </a:lnTo>
                    <a:lnTo>
                      <a:pt x="248" y="36"/>
                    </a:lnTo>
                    <a:lnTo>
                      <a:pt x="251" y="42"/>
                    </a:lnTo>
                    <a:lnTo>
                      <a:pt x="253" y="47"/>
                    </a:lnTo>
                    <a:lnTo>
                      <a:pt x="256" y="54"/>
                    </a:lnTo>
                    <a:lnTo>
                      <a:pt x="257" y="60"/>
                    </a:lnTo>
                    <a:lnTo>
                      <a:pt x="260" y="66"/>
                    </a:lnTo>
                    <a:lnTo>
                      <a:pt x="262" y="74"/>
                    </a:lnTo>
                    <a:lnTo>
                      <a:pt x="265" y="81"/>
                    </a:lnTo>
                    <a:lnTo>
                      <a:pt x="266" y="88"/>
                    </a:lnTo>
                    <a:lnTo>
                      <a:pt x="269" y="96"/>
                    </a:lnTo>
                    <a:lnTo>
                      <a:pt x="271" y="104"/>
                    </a:lnTo>
                    <a:lnTo>
                      <a:pt x="274" y="110"/>
                    </a:lnTo>
                    <a:lnTo>
                      <a:pt x="275" y="117"/>
                    </a:lnTo>
                    <a:lnTo>
                      <a:pt x="278" y="124"/>
                    </a:lnTo>
                    <a:lnTo>
                      <a:pt x="279" y="131"/>
                    </a:lnTo>
                    <a:lnTo>
                      <a:pt x="282" y="137"/>
                    </a:lnTo>
                    <a:lnTo>
                      <a:pt x="284" y="144"/>
                    </a:lnTo>
                    <a:lnTo>
                      <a:pt x="287" y="150"/>
                    </a:lnTo>
                    <a:lnTo>
                      <a:pt x="288" y="154"/>
                    </a:lnTo>
                    <a:lnTo>
                      <a:pt x="291" y="159"/>
                    </a:lnTo>
                    <a:lnTo>
                      <a:pt x="293" y="164"/>
                    </a:lnTo>
                    <a:lnTo>
                      <a:pt x="296" y="168"/>
                    </a:lnTo>
                    <a:lnTo>
                      <a:pt x="299" y="172"/>
                    </a:lnTo>
                    <a:lnTo>
                      <a:pt x="303" y="173"/>
                    </a:lnTo>
                    <a:lnTo>
                      <a:pt x="308" y="177"/>
                    </a:lnTo>
                    <a:lnTo>
                      <a:pt x="314" y="177"/>
                    </a:lnTo>
                    <a:lnTo>
                      <a:pt x="318" y="175"/>
                    </a:lnTo>
                    <a:lnTo>
                      <a:pt x="320" y="171"/>
                    </a:lnTo>
                    <a:lnTo>
                      <a:pt x="323" y="170"/>
                    </a:lnTo>
                    <a:lnTo>
                      <a:pt x="325" y="166"/>
                    </a:lnTo>
                    <a:lnTo>
                      <a:pt x="336" y="152"/>
                    </a:lnTo>
                    <a:lnTo>
                      <a:pt x="339" y="145"/>
                    </a:lnTo>
                    <a:lnTo>
                      <a:pt x="342" y="139"/>
                    </a:lnTo>
                    <a:lnTo>
                      <a:pt x="345" y="133"/>
                    </a:lnTo>
                    <a:lnTo>
                      <a:pt x="348" y="126"/>
                    </a:lnTo>
                    <a:lnTo>
                      <a:pt x="351" y="118"/>
                    </a:lnTo>
                    <a:lnTo>
                      <a:pt x="354" y="112"/>
                    </a:lnTo>
                    <a:lnTo>
                      <a:pt x="360" y="96"/>
                    </a:lnTo>
                    <a:lnTo>
                      <a:pt x="363" y="89"/>
                    </a:lnTo>
                    <a:lnTo>
                      <a:pt x="371" y="65"/>
                    </a:lnTo>
                    <a:lnTo>
                      <a:pt x="374" y="60"/>
                    </a:lnTo>
                    <a:lnTo>
                      <a:pt x="379" y="53"/>
                    </a:lnTo>
                    <a:lnTo>
                      <a:pt x="385" y="38"/>
                    </a:lnTo>
                    <a:lnTo>
                      <a:pt x="394" y="21"/>
                    </a:lnTo>
                    <a:lnTo>
                      <a:pt x="395" y="18"/>
                    </a:lnTo>
                    <a:lnTo>
                      <a:pt x="400" y="12"/>
                    </a:lnTo>
                    <a:lnTo>
                      <a:pt x="404" y="9"/>
                    </a:lnTo>
                    <a:lnTo>
                      <a:pt x="406" y="9"/>
                    </a:lnTo>
                    <a:lnTo>
                      <a:pt x="403" y="9"/>
                    </a:lnTo>
                    <a:lnTo>
                      <a:pt x="403" y="8"/>
                    </a:lnTo>
                    <a:lnTo>
                      <a:pt x="403" y="10"/>
                    </a:lnTo>
                    <a:lnTo>
                      <a:pt x="407" y="19"/>
                    </a:lnTo>
                    <a:lnTo>
                      <a:pt x="409" y="25"/>
                    </a:lnTo>
                    <a:lnTo>
                      <a:pt x="410" y="28"/>
                    </a:lnTo>
                    <a:lnTo>
                      <a:pt x="410" y="34"/>
                    </a:lnTo>
                    <a:lnTo>
                      <a:pt x="412" y="42"/>
                    </a:lnTo>
                    <a:lnTo>
                      <a:pt x="413" y="46"/>
                    </a:lnTo>
                    <a:lnTo>
                      <a:pt x="413" y="53"/>
                    </a:lnTo>
                    <a:lnTo>
                      <a:pt x="415" y="61"/>
                    </a:lnTo>
                    <a:lnTo>
                      <a:pt x="416" y="68"/>
                    </a:lnTo>
                    <a:lnTo>
                      <a:pt x="416" y="74"/>
                    </a:lnTo>
                    <a:lnTo>
                      <a:pt x="417" y="82"/>
                    </a:lnTo>
                    <a:lnTo>
                      <a:pt x="417" y="89"/>
                    </a:lnTo>
                    <a:lnTo>
                      <a:pt x="419" y="98"/>
                    </a:lnTo>
                    <a:lnTo>
                      <a:pt x="420" y="104"/>
                    </a:lnTo>
                    <a:lnTo>
                      <a:pt x="420" y="110"/>
                    </a:lnTo>
                    <a:lnTo>
                      <a:pt x="425" y="132"/>
                    </a:lnTo>
                    <a:lnTo>
                      <a:pt x="428" y="143"/>
                    </a:lnTo>
                    <a:lnTo>
                      <a:pt x="432" y="157"/>
                    </a:lnTo>
                    <a:lnTo>
                      <a:pt x="435" y="160"/>
                    </a:lnTo>
                    <a:lnTo>
                      <a:pt x="438" y="164"/>
                    </a:lnTo>
                    <a:lnTo>
                      <a:pt x="441" y="166"/>
                    </a:lnTo>
                    <a:lnTo>
                      <a:pt x="444" y="168"/>
                    </a:lnTo>
                    <a:lnTo>
                      <a:pt x="447" y="168"/>
                    </a:lnTo>
                    <a:lnTo>
                      <a:pt x="452" y="167"/>
                    </a:lnTo>
                    <a:lnTo>
                      <a:pt x="452" y="166"/>
                    </a:lnTo>
                    <a:lnTo>
                      <a:pt x="455" y="164"/>
                    </a:lnTo>
                    <a:lnTo>
                      <a:pt x="458" y="163"/>
                    </a:lnTo>
                    <a:lnTo>
                      <a:pt x="466" y="152"/>
                    </a:lnTo>
                    <a:lnTo>
                      <a:pt x="474" y="143"/>
                    </a:lnTo>
                    <a:lnTo>
                      <a:pt x="478" y="137"/>
                    </a:lnTo>
                    <a:lnTo>
                      <a:pt x="484" y="126"/>
                    </a:lnTo>
                    <a:lnTo>
                      <a:pt x="489" y="119"/>
                    </a:lnTo>
                    <a:lnTo>
                      <a:pt x="492" y="113"/>
                    </a:lnTo>
                    <a:lnTo>
                      <a:pt x="496" y="106"/>
                    </a:lnTo>
                    <a:lnTo>
                      <a:pt x="499" y="99"/>
                    </a:lnTo>
                    <a:lnTo>
                      <a:pt x="504" y="92"/>
                    </a:lnTo>
                    <a:lnTo>
                      <a:pt x="507" y="86"/>
                    </a:lnTo>
                    <a:lnTo>
                      <a:pt x="511" y="79"/>
                    </a:lnTo>
                    <a:lnTo>
                      <a:pt x="514" y="72"/>
                    </a:lnTo>
                    <a:lnTo>
                      <a:pt x="523" y="59"/>
                    </a:lnTo>
                    <a:lnTo>
                      <a:pt x="526" y="53"/>
                    </a:lnTo>
                    <a:lnTo>
                      <a:pt x="530" y="47"/>
                    </a:lnTo>
                    <a:lnTo>
                      <a:pt x="533" y="42"/>
                    </a:lnTo>
                    <a:lnTo>
                      <a:pt x="538" y="36"/>
                    </a:lnTo>
                    <a:lnTo>
                      <a:pt x="539" y="32"/>
                    </a:lnTo>
                    <a:lnTo>
                      <a:pt x="544" y="27"/>
                    </a:lnTo>
                    <a:lnTo>
                      <a:pt x="550" y="21"/>
                    </a:lnTo>
                    <a:lnTo>
                      <a:pt x="551" y="19"/>
                    </a:lnTo>
                    <a:lnTo>
                      <a:pt x="556" y="19"/>
                    </a:lnTo>
                    <a:lnTo>
                      <a:pt x="558" y="18"/>
                    </a:lnTo>
                    <a:lnTo>
                      <a:pt x="556" y="18"/>
                    </a:lnTo>
                    <a:lnTo>
                      <a:pt x="560" y="18"/>
                    </a:lnTo>
                    <a:lnTo>
                      <a:pt x="566" y="23"/>
                    </a:lnTo>
                    <a:lnTo>
                      <a:pt x="566" y="26"/>
                    </a:lnTo>
                    <a:lnTo>
                      <a:pt x="572" y="33"/>
                    </a:lnTo>
                    <a:lnTo>
                      <a:pt x="573" y="36"/>
                    </a:lnTo>
                    <a:lnTo>
                      <a:pt x="576" y="41"/>
                    </a:lnTo>
                    <a:lnTo>
                      <a:pt x="578" y="45"/>
                    </a:lnTo>
                    <a:lnTo>
                      <a:pt x="581" y="51"/>
                    </a:lnTo>
                    <a:lnTo>
                      <a:pt x="584" y="55"/>
                    </a:lnTo>
                    <a:lnTo>
                      <a:pt x="585" y="60"/>
                    </a:lnTo>
                    <a:lnTo>
                      <a:pt x="588" y="65"/>
                    </a:lnTo>
                    <a:lnTo>
                      <a:pt x="590" y="70"/>
                    </a:lnTo>
                    <a:lnTo>
                      <a:pt x="593" y="77"/>
                    </a:lnTo>
                    <a:lnTo>
                      <a:pt x="596" y="80"/>
                    </a:lnTo>
                    <a:lnTo>
                      <a:pt x="597" y="86"/>
                    </a:lnTo>
                    <a:lnTo>
                      <a:pt x="600" y="90"/>
                    </a:lnTo>
                    <a:lnTo>
                      <a:pt x="602" y="95"/>
                    </a:lnTo>
                    <a:lnTo>
                      <a:pt x="607" y="104"/>
                    </a:lnTo>
                    <a:lnTo>
                      <a:pt x="609" y="109"/>
                    </a:lnTo>
                    <a:lnTo>
                      <a:pt x="612" y="113"/>
                    </a:lnTo>
                    <a:lnTo>
                      <a:pt x="613" y="116"/>
                    </a:lnTo>
                    <a:lnTo>
                      <a:pt x="618" y="121"/>
                    </a:lnTo>
                    <a:lnTo>
                      <a:pt x="621" y="122"/>
                    </a:lnTo>
                    <a:lnTo>
                      <a:pt x="622" y="125"/>
                    </a:lnTo>
                    <a:lnTo>
                      <a:pt x="630" y="128"/>
                    </a:lnTo>
                    <a:lnTo>
                      <a:pt x="639" y="128"/>
                    </a:lnTo>
                    <a:lnTo>
                      <a:pt x="643" y="126"/>
                    </a:lnTo>
                    <a:lnTo>
                      <a:pt x="649" y="122"/>
                    </a:lnTo>
                    <a:lnTo>
                      <a:pt x="651" y="119"/>
                    </a:lnTo>
                    <a:lnTo>
                      <a:pt x="653" y="118"/>
                    </a:lnTo>
                    <a:lnTo>
                      <a:pt x="656" y="114"/>
                    </a:lnTo>
                    <a:lnTo>
                      <a:pt x="658" y="112"/>
                    </a:lnTo>
                    <a:lnTo>
                      <a:pt x="661" y="108"/>
                    </a:lnTo>
                    <a:lnTo>
                      <a:pt x="665" y="104"/>
                    </a:lnTo>
                    <a:lnTo>
                      <a:pt x="667" y="100"/>
                    </a:lnTo>
                    <a:lnTo>
                      <a:pt x="668" y="97"/>
                    </a:lnTo>
                    <a:lnTo>
                      <a:pt x="673" y="92"/>
                    </a:lnTo>
                    <a:lnTo>
                      <a:pt x="674" y="89"/>
                    </a:lnTo>
                    <a:lnTo>
                      <a:pt x="680" y="80"/>
                    </a:lnTo>
                    <a:lnTo>
                      <a:pt x="682" y="77"/>
                    </a:lnTo>
                    <a:lnTo>
                      <a:pt x="683" y="72"/>
                    </a:lnTo>
                    <a:lnTo>
                      <a:pt x="686" y="69"/>
                    </a:lnTo>
                    <a:lnTo>
                      <a:pt x="691" y="64"/>
                    </a:lnTo>
                    <a:lnTo>
                      <a:pt x="692" y="61"/>
                    </a:lnTo>
                    <a:lnTo>
                      <a:pt x="694" y="59"/>
                    </a:lnTo>
                    <a:lnTo>
                      <a:pt x="697" y="55"/>
                    </a:lnTo>
                    <a:lnTo>
                      <a:pt x="698" y="52"/>
                    </a:lnTo>
                    <a:lnTo>
                      <a:pt x="702" y="48"/>
                    </a:lnTo>
                    <a:lnTo>
                      <a:pt x="707" y="47"/>
                    </a:lnTo>
                    <a:lnTo>
                      <a:pt x="707" y="45"/>
                    </a:lnTo>
                    <a:lnTo>
                      <a:pt x="713" y="46"/>
                    </a:lnTo>
                    <a:lnTo>
                      <a:pt x="711" y="46"/>
                    </a:lnTo>
                    <a:lnTo>
                      <a:pt x="714" y="46"/>
                    </a:lnTo>
                    <a:lnTo>
                      <a:pt x="717" y="48"/>
                    </a:lnTo>
                    <a:lnTo>
                      <a:pt x="719" y="51"/>
                    </a:lnTo>
                    <a:lnTo>
                      <a:pt x="722" y="54"/>
                    </a:lnTo>
                    <a:lnTo>
                      <a:pt x="725" y="61"/>
                    </a:lnTo>
                    <a:lnTo>
                      <a:pt x="726" y="63"/>
                    </a:lnTo>
                    <a:lnTo>
                      <a:pt x="728" y="68"/>
                    </a:lnTo>
                    <a:lnTo>
                      <a:pt x="731" y="72"/>
                    </a:lnTo>
                    <a:lnTo>
                      <a:pt x="732" y="77"/>
                    </a:lnTo>
                    <a:lnTo>
                      <a:pt x="735" y="81"/>
                    </a:lnTo>
                    <a:lnTo>
                      <a:pt x="737" y="86"/>
                    </a:lnTo>
                    <a:lnTo>
                      <a:pt x="740" y="90"/>
                    </a:lnTo>
                    <a:lnTo>
                      <a:pt x="741" y="96"/>
                    </a:lnTo>
                    <a:lnTo>
                      <a:pt x="744" y="100"/>
                    </a:lnTo>
                    <a:lnTo>
                      <a:pt x="745" y="105"/>
                    </a:lnTo>
                    <a:lnTo>
                      <a:pt x="748" y="109"/>
                    </a:lnTo>
                    <a:lnTo>
                      <a:pt x="750" y="114"/>
                    </a:lnTo>
                    <a:lnTo>
                      <a:pt x="756" y="124"/>
                    </a:lnTo>
                    <a:lnTo>
                      <a:pt x="757" y="127"/>
                    </a:lnTo>
                    <a:lnTo>
                      <a:pt x="760" y="131"/>
                    </a:lnTo>
                    <a:lnTo>
                      <a:pt x="762" y="134"/>
                    </a:lnTo>
                    <a:lnTo>
                      <a:pt x="766" y="139"/>
                    </a:lnTo>
                    <a:lnTo>
                      <a:pt x="771" y="141"/>
                    </a:lnTo>
                    <a:lnTo>
                      <a:pt x="774" y="142"/>
                    </a:lnTo>
                    <a:lnTo>
                      <a:pt x="775" y="143"/>
                    </a:lnTo>
                    <a:lnTo>
                      <a:pt x="780" y="145"/>
                    </a:lnTo>
                    <a:lnTo>
                      <a:pt x="790" y="145"/>
                    </a:lnTo>
                    <a:lnTo>
                      <a:pt x="793" y="143"/>
                    </a:lnTo>
                    <a:lnTo>
                      <a:pt x="793" y="141"/>
                    </a:lnTo>
                    <a:lnTo>
                      <a:pt x="796" y="140"/>
                    </a:lnTo>
                    <a:lnTo>
                      <a:pt x="802" y="132"/>
                    </a:lnTo>
                    <a:lnTo>
                      <a:pt x="812" y="118"/>
                    </a:lnTo>
                    <a:lnTo>
                      <a:pt x="815" y="112"/>
                    </a:lnTo>
                    <a:lnTo>
                      <a:pt x="820" y="106"/>
                    </a:lnTo>
                    <a:lnTo>
                      <a:pt x="823" y="98"/>
                    </a:lnTo>
                    <a:lnTo>
                      <a:pt x="826" y="92"/>
                    </a:lnTo>
                    <a:lnTo>
                      <a:pt x="829" y="84"/>
                    </a:lnTo>
                    <a:lnTo>
                      <a:pt x="814" y="90"/>
                    </a:lnTo>
                    <a:lnTo>
                      <a:pt x="811" y="96"/>
                    </a:lnTo>
                    <a:lnTo>
                      <a:pt x="808" y="101"/>
                    </a:lnTo>
                    <a:lnTo>
                      <a:pt x="803" y="107"/>
                    </a:lnTo>
                    <a:lnTo>
                      <a:pt x="800" y="114"/>
                    </a:lnTo>
                    <a:lnTo>
                      <a:pt x="793" y="127"/>
                    </a:lnTo>
                    <a:lnTo>
                      <a:pt x="787" y="133"/>
                    </a:lnTo>
                    <a:lnTo>
                      <a:pt x="784" y="136"/>
                    </a:lnTo>
                    <a:lnTo>
                      <a:pt x="781" y="139"/>
                    </a:lnTo>
                    <a:lnTo>
                      <a:pt x="784" y="137"/>
                    </a:lnTo>
                    <a:lnTo>
                      <a:pt x="786" y="136"/>
                    </a:lnTo>
                    <a:lnTo>
                      <a:pt x="787" y="136"/>
                    </a:lnTo>
                    <a:lnTo>
                      <a:pt x="781" y="136"/>
                    </a:lnTo>
                    <a:lnTo>
                      <a:pt x="780" y="135"/>
                    </a:lnTo>
                    <a:lnTo>
                      <a:pt x="777" y="134"/>
                    </a:lnTo>
                    <a:lnTo>
                      <a:pt x="775" y="132"/>
                    </a:lnTo>
                    <a:lnTo>
                      <a:pt x="774" y="130"/>
                    </a:lnTo>
                    <a:lnTo>
                      <a:pt x="772" y="126"/>
                    </a:lnTo>
                    <a:lnTo>
                      <a:pt x="769" y="123"/>
                    </a:lnTo>
                    <a:lnTo>
                      <a:pt x="768" y="119"/>
                    </a:lnTo>
                    <a:lnTo>
                      <a:pt x="762" y="112"/>
                    </a:lnTo>
                    <a:lnTo>
                      <a:pt x="760" y="107"/>
                    </a:lnTo>
                    <a:lnTo>
                      <a:pt x="757" y="103"/>
                    </a:lnTo>
                    <a:lnTo>
                      <a:pt x="756" y="98"/>
                    </a:lnTo>
                    <a:lnTo>
                      <a:pt x="753" y="94"/>
                    </a:lnTo>
                    <a:lnTo>
                      <a:pt x="751" y="88"/>
                    </a:lnTo>
                    <a:lnTo>
                      <a:pt x="748" y="83"/>
                    </a:lnTo>
                    <a:lnTo>
                      <a:pt x="747" y="79"/>
                    </a:lnTo>
                    <a:lnTo>
                      <a:pt x="744" y="74"/>
                    </a:lnTo>
                    <a:lnTo>
                      <a:pt x="743" y="70"/>
                    </a:lnTo>
                    <a:lnTo>
                      <a:pt x="740" y="65"/>
                    </a:lnTo>
                    <a:lnTo>
                      <a:pt x="738" y="61"/>
                    </a:lnTo>
                    <a:lnTo>
                      <a:pt x="737" y="56"/>
                    </a:lnTo>
                    <a:lnTo>
                      <a:pt x="731" y="50"/>
                    </a:lnTo>
                    <a:lnTo>
                      <a:pt x="728" y="46"/>
                    </a:lnTo>
                    <a:lnTo>
                      <a:pt x="726" y="44"/>
                    </a:lnTo>
                    <a:lnTo>
                      <a:pt x="720" y="39"/>
                    </a:lnTo>
                    <a:lnTo>
                      <a:pt x="716" y="37"/>
                    </a:lnTo>
                    <a:lnTo>
                      <a:pt x="713" y="37"/>
                    </a:lnTo>
                    <a:lnTo>
                      <a:pt x="714" y="37"/>
                    </a:lnTo>
                    <a:lnTo>
                      <a:pt x="713" y="37"/>
                    </a:lnTo>
                    <a:lnTo>
                      <a:pt x="701" y="38"/>
                    </a:lnTo>
                    <a:lnTo>
                      <a:pt x="689" y="47"/>
                    </a:lnTo>
                    <a:lnTo>
                      <a:pt x="688" y="51"/>
                    </a:lnTo>
                    <a:lnTo>
                      <a:pt x="685" y="52"/>
                    </a:lnTo>
                    <a:lnTo>
                      <a:pt x="680" y="56"/>
                    </a:lnTo>
                    <a:lnTo>
                      <a:pt x="679" y="60"/>
                    </a:lnTo>
                    <a:lnTo>
                      <a:pt x="677" y="64"/>
                    </a:lnTo>
                    <a:lnTo>
                      <a:pt x="674" y="68"/>
                    </a:lnTo>
                    <a:lnTo>
                      <a:pt x="670" y="72"/>
                    </a:lnTo>
                    <a:lnTo>
                      <a:pt x="668" y="75"/>
                    </a:lnTo>
                    <a:lnTo>
                      <a:pt x="662" y="84"/>
                    </a:lnTo>
                    <a:lnTo>
                      <a:pt x="661" y="88"/>
                    </a:lnTo>
                    <a:lnTo>
                      <a:pt x="659" y="92"/>
                    </a:lnTo>
                    <a:lnTo>
                      <a:pt x="655" y="96"/>
                    </a:lnTo>
                    <a:lnTo>
                      <a:pt x="653" y="99"/>
                    </a:lnTo>
                    <a:lnTo>
                      <a:pt x="652" y="104"/>
                    </a:lnTo>
                    <a:lnTo>
                      <a:pt x="649" y="107"/>
                    </a:lnTo>
                    <a:lnTo>
                      <a:pt x="648" y="109"/>
                    </a:lnTo>
                    <a:lnTo>
                      <a:pt x="645" y="112"/>
                    </a:lnTo>
                    <a:lnTo>
                      <a:pt x="642" y="115"/>
                    </a:lnTo>
                    <a:lnTo>
                      <a:pt x="640" y="117"/>
                    </a:lnTo>
                    <a:lnTo>
                      <a:pt x="637" y="119"/>
                    </a:lnTo>
                    <a:lnTo>
                      <a:pt x="633" y="119"/>
                    </a:lnTo>
                    <a:lnTo>
                      <a:pt x="636" y="119"/>
                    </a:lnTo>
                    <a:lnTo>
                      <a:pt x="631" y="118"/>
                    </a:lnTo>
                    <a:lnTo>
                      <a:pt x="630" y="117"/>
                    </a:lnTo>
                    <a:lnTo>
                      <a:pt x="627" y="114"/>
                    </a:lnTo>
                    <a:lnTo>
                      <a:pt x="625" y="112"/>
                    </a:lnTo>
                    <a:lnTo>
                      <a:pt x="624" y="108"/>
                    </a:lnTo>
                    <a:lnTo>
                      <a:pt x="621" y="105"/>
                    </a:lnTo>
                    <a:lnTo>
                      <a:pt x="619" y="101"/>
                    </a:lnTo>
                    <a:lnTo>
                      <a:pt x="613" y="92"/>
                    </a:lnTo>
                    <a:lnTo>
                      <a:pt x="612" y="88"/>
                    </a:lnTo>
                    <a:lnTo>
                      <a:pt x="609" y="83"/>
                    </a:lnTo>
                    <a:lnTo>
                      <a:pt x="607" y="78"/>
                    </a:lnTo>
                    <a:lnTo>
                      <a:pt x="604" y="72"/>
                    </a:lnTo>
                    <a:lnTo>
                      <a:pt x="602" y="68"/>
                    </a:lnTo>
                    <a:lnTo>
                      <a:pt x="600" y="63"/>
                    </a:lnTo>
                    <a:lnTo>
                      <a:pt x="597" y="57"/>
                    </a:lnTo>
                    <a:lnTo>
                      <a:pt x="596" y="53"/>
                    </a:lnTo>
                    <a:lnTo>
                      <a:pt x="593" y="46"/>
                    </a:lnTo>
                    <a:lnTo>
                      <a:pt x="590" y="43"/>
                    </a:lnTo>
                    <a:lnTo>
                      <a:pt x="588" y="38"/>
                    </a:lnTo>
                    <a:lnTo>
                      <a:pt x="585" y="34"/>
                    </a:lnTo>
                    <a:lnTo>
                      <a:pt x="584" y="28"/>
                    </a:lnTo>
                    <a:lnTo>
                      <a:pt x="578" y="21"/>
                    </a:lnTo>
                    <a:lnTo>
                      <a:pt x="575" y="18"/>
                    </a:lnTo>
                    <a:lnTo>
                      <a:pt x="566" y="11"/>
                    </a:lnTo>
                    <a:lnTo>
                      <a:pt x="561" y="9"/>
                    </a:lnTo>
                    <a:lnTo>
                      <a:pt x="553" y="9"/>
                    </a:lnTo>
                    <a:lnTo>
                      <a:pt x="550" y="10"/>
                    </a:lnTo>
                    <a:lnTo>
                      <a:pt x="545" y="12"/>
                    </a:lnTo>
                    <a:lnTo>
                      <a:pt x="541" y="15"/>
                    </a:lnTo>
                    <a:lnTo>
                      <a:pt x="535" y="23"/>
                    </a:lnTo>
                    <a:lnTo>
                      <a:pt x="530" y="27"/>
                    </a:lnTo>
                    <a:lnTo>
                      <a:pt x="526" y="32"/>
                    </a:lnTo>
                    <a:lnTo>
                      <a:pt x="521" y="37"/>
                    </a:lnTo>
                    <a:lnTo>
                      <a:pt x="518" y="43"/>
                    </a:lnTo>
                    <a:lnTo>
                      <a:pt x="514" y="48"/>
                    </a:lnTo>
                    <a:lnTo>
                      <a:pt x="511" y="54"/>
                    </a:lnTo>
                    <a:lnTo>
                      <a:pt x="502" y="68"/>
                    </a:lnTo>
                    <a:lnTo>
                      <a:pt x="499" y="74"/>
                    </a:lnTo>
                    <a:lnTo>
                      <a:pt x="495" y="81"/>
                    </a:lnTo>
                    <a:lnTo>
                      <a:pt x="492" y="88"/>
                    </a:lnTo>
                    <a:lnTo>
                      <a:pt x="487" y="95"/>
                    </a:lnTo>
                    <a:lnTo>
                      <a:pt x="484" y="101"/>
                    </a:lnTo>
                    <a:lnTo>
                      <a:pt x="480" y="108"/>
                    </a:lnTo>
                    <a:lnTo>
                      <a:pt x="477" y="115"/>
                    </a:lnTo>
                    <a:lnTo>
                      <a:pt x="472" y="122"/>
                    </a:lnTo>
                    <a:lnTo>
                      <a:pt x="466" y="133"/>
                    </a:lnTo>
                    <a:lnTo>
                      <a:pt x="462" y="139"/>
                    </a:lnTo>
                    <a:lnTo>
                      <a:pt x="458" y="148"/>
                    </a:lnTo>
                    <a:lnTo>
                      <a:pt x="449" y="157"/>
                    </a:lnTo>
                    <a:lnTo>
                      <a:pt x="449" y="158"/>
                    </a:lnTo>
                    <a:lnTo>
                      <a:pt x="446" y="159"/>
                    </a:lnTo>
                    <a:lnTo>
                      <a:pt x="443" y="160"/>
                    </a:lnTo>
                    <a:lnTo>
                      <a:pt x="447" y="159"/>
                    </a:lnTo>
                    <a:lnTo>
                      <a:pt x="450" y="159"/>
                    </a:lnTo>
                    <a:lnTo>
                      <a:pt x="447" y="159"/>
                    </a:lnTo>
                    <a:lnTo>
                      <a:pt x="447" y="158"/>
                    </a:lnTo>
                    <a:lnTo>
                      <a:pt x="444" y="155"/>
                    </a:lnTo>
                    <a:lnTo>
                      <a:pt x="444" y="154"/>
                    </a:lnTo>
                    <a:lnTo>
                      <a:pt x="440" y="141"/>
                    </a:lnTo>
                    <a:lnTo>
                      <a:pt x="437" y="130"/>
                    </a:lnTo>
                    <a:lnTo>
                      <a:pt x="432" y="110"/>
                    </a:lnTo>
                    <a:lnTo>
                      <a:pt x="432" y="104"/>
                    </a:lnTo>
                    <a:lnTo>
                      <a:pt x="431" y="96"/>
                    </a:lnTo>
                    <a:lnTo>
                      <a:pt x="429" y="89"/>
                    </a:lnTo>
                    <a:lnTo>
                      <a:pt x="429" y="82"/>
                    </a:lnTo>
                    <a:lnTo>
                      <a:pt x="428" y="74"/>
                    </a:lnTo>
                    <a:lnTo>
                      <a:pt x="428" y="68"/>
                    </a:lnTo>
                    <a:lnTo>
                      <a:pt x="426" y="59"/>
                    </a:lnTo>
                    <a:lnTo>
                      <a:pt x="425" y="53"/>
                    </a:lnTo>
                    <a:lnTo>
                      <a:pt x="425" y="46"/>
                    </a:lnTo>
                    <a:lnTo>
                      <a:pt x="423" y="39"/>
                    </a:lnTo>
                    <a:lnTo>
                      <a:pt x="422" y="34"/>
                    </a:lnTo>
                    <a:lnTo>
                      <a:pt x="422" y="28"/>
                    </a:lnTo>
                    <a:lnTo>
                      <a:pt x="420" y="23"/>
                    </a:lnTo>
                    <a:lnTo>
                      <a:pt x="419" y="17"/>
                    </a:lnTo>
                    <a:lnTo>
                      <a:pt x="415" y="6"/>
                    </a:lnTo>
                    <a:lnTo>
                      <a:pt x="412" y="3"/>
                    </a:lnTo>
                    <a:lnTo>
                      <a:pt x="409" y="0"/>
                    </a:lnTo>
                    <a:lnTo>
                      <a:pt x="403" y="0"/>
                    </a:lnTo>
                    <a:lnTo>
                      <a:pt x="404" y="0"/>
                    </a:lnTo>
                    <a:lnTo>
                      <a:pt x="398" y="0"/>
                    </a:lnTo>
                    <a:lnTo>
                      <a:pt x="391" y="6"/>
                    </a:lnTo>
                    <a:lnTo>
                      <a:pt x="383" y="14"/>
                    </a:lnTo>
                    <a:lnTo>
                      <a:pt x="382" y="19"/>
                    </a:lnTo>
                    <a:lnTo>
                      <a:pt x="373" y="36"/>
                    </a:lnTo>
                    <a:lnTo>
                      <a:pt x="367" y="48"/>
                    </a:lnTo>
                    <a:lnTo>
                      <a:pt x="363" y="55"/>
                    </a:lnTo>
                    <a:lnTo>
                      <a:pt x="360" y="63"/>
                    </a:lnTo>
                    <a:lnTo>
                      <a:pt x="351" y="87"/>
                    </a:lnTo>
                    <a:lnTo>
                      <a:pt x="348" y="94"/>
                    </a:lnTo>
                    <a:lnTo>
                      <a:pt x="342" y="109"/>
                    </a:lnTo>
                    <a:lnTo>
                      <a:pt x="339" y="116"/>
                    </a:lnTo>
                    <a:lnTo>
                      <a:pt x="336" y="124"/>
                    </a:lnTo>
                    <a:lnTo>
                      <a:pt x="333" y="131"/>
                    </a:lnTo>
                    <a:lnTo>
                      <a:pt x="330" y="136"/>
                    </a:lnTo>
                    <a:lnTo>
                      <a:pt x="327" y="143"/>
                    </a:lnTo>
                    <a:lnTo>
                      <a:pt x="324" y="148"/>
                    </a:lnTo>
                    <a:lnTo>
                      <a:pt x="317" y="161"/>
                    </a:lnTo>
                    <a:lnTo>
                      <a:pt x="314" y="163"/>
                    </a:lnTo>
                    <a:lnTo>
                      <a:pt x="311" y="167"/>
                    </a:lnTo>
                    <a:lnTo>
                      <a:pt x="309" y="168"/>
                    </a:lnTo>
                    <a:lnTo>
                      <a:pt x="308" y="168"/>
                    </a:lnTo>
                    <a:lnTo>
                      <a:pt x="314" y="168"/>
                    </a:lnTo>
                    <a:lnTo>
                      <a:pt x="311" y="168"/>
                    </a:lnTo>
                    <a:lnTo>
                      <a:pt x="308" y="166"/>
                    </a:lnTo>
                    <a:lnTo>
                      <a:pt x="308" y="163"/>
                    </a:lnTo>
                    <a:lnTo>
                      <a:pt x="305" y="160"/>
                    </a:lnTo>
                    <a:lnTo>
                      <a:pt x="303" y="157"/>
                    </a:lnTo>
                    <a:lnTo>
                      <a:pt x="300" y="152"/>
                    </a:lnTo>
                    <a:lnTo>
                      <a:pt x="299" y="148"/>
                    </a:lnTo>
                    <a:lnTo>
                      <a:pt x="296" y="142"/>
                    </a:lnTo>
                    <a:lnTo>
                      <a:pt x="294" y="135"/>
                    </a:lnTo>
                    <a:lnTo>
                      <a:pt x="291" y="128"/>
                    </a:lnTo>
                    <a:lnTo>
                      <a:pt x="290" y="122"/>
                    </a:lnTo>
                    <a:lnTo>
                      <a:pt x="287" y="115"/>
                    </a:lnTo>
                    <a:lnTo>
                      <a:pt x="285" y="108"/>
                    </a:lnTo>
                    <a:lnTo>
                      <a:pt x="282" y="101"/>
                    </a:lnTo>
                    <a:lnTo>
                      <a:pt x="281" y="94"/>
                    </a:lnTo>
                    <a:lnTo>
                      <a:pt x="278" y="86"/>
                    </a:lnTo>
                    <a:lnTo>
                      <a:pt x="276" y="79"/>
                    </a:lnTo>
                    <a:lnTo>
                      <a:pt x="274" y="72"/>
                    </a:lnTo>
                    <a:lnTo>
                      <a:pt x="272" y="64"/>
                    </a:lnTo>
                    <a:lnTo>
                      <a:pt x="269" y="57"/>
                    </a:lnTo>
                    <a:lnTo>
                      <a:pt x="268" y="52"/>
                    </a:lnTo>
                    <a:lnTo>
                      <a:pt x="265" y="45"/>
                    </a:lnTo>
                    <a:lnTo>
                      <a:pt x="263" y="39"/>
                    </a:lnTo>
                    <a:lnTo>
                      <a:pt x="260" y="34"/>
                    </a:lnTo>
                    <a:lnTo>
                      <a:pt x="257" y="24"/>
                    </a:lnTo>
                    <a:lnTo>
                      <a:pt x="254" y="20"/>
                    </a:lnTo>
                    <a:lnTo>
                      <a:pt x="251" y="17"/>
                    </a:lnTo>
                    <a:lnTo>
                      <a:pt x="245" y="11"/>
                    </a:lnTo>
                    <a:lnTo>
                      <a:pt x="236" y="11"/>
                    </a:lnTo>
                    <a:lnTo>
                      <a:pt x="228" y="15"/>
                    </a:lnTo>
                    <a:lnTo>
                      <a:pt x="226" y="19"/>
                    </a:lnTo>
                    <a:lnTo>
                      <a:pt x="223" y="20"/>
                    </a:lnTo>
                    <a:lnTo>
                      <a:pt x="220" y="25"/>
                    </a:lnTo>
                    <a:lnTo>
                      <a:pt x="213" y="34"/>
                    </a:lnTo>
                    <a:lnTo>
                      <a:pt x="210" y="39"/>
                    </a:lnTo>
                    <a:lnTo>
                      <a:pt x="207" y="45"/>
                    </a:lnTo>
                    <a:lnTo>
                      <a:pt x="205" y="51"/>
                    </a:lnTo>
                    <a:lnTo>
                      <a:pt x="202" y="56"/>
                    </a:lnTo>
                    <a:lnTo>
                      <a:pt x="199" y="63"/>
                    </a:lnTo>
                    <a:lnTo>
                      <a:pt x="196" y="69"/>
                    </a:lnTo>
                    <a:lnTo>
                      <a:pt x="187" y="89"/>
                    </a:lnTo>
                    <a:lnTo>
                      <a:pt x="186" y="95"/>
                    </a:lnTo>
                    <a:lnTo>
                      <a:pt x="183" y="101"/>
                    </a:lnTo>
                    <a:lnTo>
                      <a:pt x="180" y="107"/>
                    </a:lnTo>
                    <a:lnTo>
                      <a:pt x="177" y="114"/>
                    </a:lnTo>
                    <a:lnTo>
                      <a:pt x="168" y="130"/>
                    </a:lnTo>
                    <a:lnTo>
                      <a:pt x="165" y="135"/>
                    </a:lnTo>
                    <a:lnTo>
                      <a:pt x="164" y="139"/>
                    </a:lnTo>
                    <a:lnTo>
                      <a:pt x="156" y="148"/>
                    </a:lnTo>
                    <a:lnTo>
                      <a:pt x="153" y="151"/>
                    </a:lnTo>
                    <a:lnTo>
                      <a:pt x="150" y="151"/>
                    </a:lnTo>
                    <a:lnTo>
                      <a:pt x="156" y="151"/>
                    </a:lnTo>
                    <a:lnTo>
                      <a:pt x="150" y="150"/>
                    </a:lnTo>
                    <a:lnTo>
                      <a:pt x="149" y="149"/>
                    </a:lnTo>
                    <a:lnTo>
                      <a:pt x="147" y="146"/>
                    </a:lnTo>
                    <a:lnTo>
                      <a:pt x="138" y="136"/>
                    </a:lnTo>
                    <a:lnTo>
                      <a:pt x="131" y="123"/>
                    </a:lnTo>
                    <a:lnTo>
                      <a:pt x="116" y="96"/>
                    </a:lnTo>
                    <a:lnTo>
                      <a:pt x="113" y="89"/>
                    </a:lnTo>
                    <a:lnTo>
                      <a:pt x="107" y="78"/>
                    </a:lnTo>
                    <a:lnTo>
                      <a:pt x="104" y="71"/>
                    </a:lnTo>
                    <a:lnTo>
                      <a:pt x="95" y="54"/>
                    </a:lnTo>
                    <a:lnTo>
                      <a:pt x="94" y="48"/>
                    </a:lnTo>
                    <a:lnTo>
                      <a:pt x="85" y="35"/>
                    </a:lnTo>
                    <a:lnTo>
                      <a:pt x="84" y="29"/>
                    </a:lnTo>
                    <a:lnTo>
                      <a:pt x="81" y="26"/>
                    </a:lnTo>
                    <a:lnTo>
                      <a:pt x="78" y="23"/>
                    </a:lnTo>
                    <a:lnTo>
                      <a:pt x="75" y="20"/>
                    </a:lnTo>
                    <a:lnTo>
                      <a:pt x="73" y="18"/>
                    </a:lnTo>
                    <a:lnTo>
                      <a:pt x="72" y="16"/>
                    </a:lnTo>
                    <a:lnTo>
                      <a:pt x="70" y="16"/>
                    </a:lnTo>
                    <a:lnTo>
                      <a:pt x="70" y="15"/>
                    </a:lnTo>
                    <a:lnTo>
                      <a:pt x="64" y="14"/>
                    </a:lnTo>
                    <a:lnTo>
                      <a:pt x="63" y="11"/>
                    </a:lnTo>
                    <a:lnTo>
                      <a:pt x="45" y="11"/>
                    </a:lnTo>
                    <a:lnTo>
                      <a:pt x="43" y="14"/>
                    </a:lnTo>
                    <a:lnTo>
                      <a:pt x="39" y="14"/>
                    </a:lnTo>
                    <a:lnTo>
                      <a:pt x="32" y="20"/>
                    </a:lnTo>
                    <a:lnTo>
                      <a:pt x="29" y="24"/>
                    </a:lnTo>
                    <a:lnTo>
                      <a:pt x="26" y="25"/>
                    </a:lnTo>
                    <a:lnTo>
                      <a:pt x="23" y="29"/>
                    </a:lnTo>
                    <a:lnTo>
                      <a:pt x="20" y="34"/>
                    </a:lnTo>
                    <a:lnTo>
                      <a:pt x="14" y="47"/>
                    </a:lnTo>
                    <a:lnTo>
                      <a:pt x="11" y="52"/>
                    </a:lnTo>
                    <a:lnTo>
                      <a:pt x="9" y="56"/>
                    </a:lnTo>
                    <a:lnTo>
                      <a:pt x="5" y="70"/>
                    </a:lnTo>
                    <a:lnTo>
                      <a:pt x="3" y="75"/>
                    </a:lnTo>
                    <a:lnTo>
                      <a:pt x="2" y="80"/>
                    </a:lnTo>
                    <a:lnTo>
                      <a:pt x="0" y="86"/>
                    </a:lnTo>
                    <a:lnTo>
                      <a:pt x="12" y="88"/>
                    </a:lnTo>
                    <a:close/>
                  </a:path>
                </a:pathLst>
              </a:custGeom>
              <a:solidFill>
                <a:srgbClr val="0000FF"/>
              </a:solidFill>
              <a:ln w="9525">
                <a:solidFill>
                  <a:schemeClr val="tx2"/>
                </a:solidFill>
                <a:round/>
                <a:headEnd/>
                <a:tailEnd/>
              </a:ln>
            </p:spPr>
            <p:txBody>
              <a:bodyPr/>
              <a:lstStyle/>
              <a:p>
                <a:endParaRPr lang="en-US"/>
              </a:p>
            </p:txBody>
          </p:sp>
          <p:sp>
            <p:nvSpPr>
              <p:cNvPr id="10264" name="Freeform 15"/>
              <p:cNvSpPr>
                <a:spLocks/>
              </p:cNvSpPr>
              <p:nvPr/>
            </p:nvSpPr>
            <p:spPr bwMode="auto">
              <a:xfrm>
                <a:off x="4475" y="3351"/>
                <a:ext cx="189" cy="162"/>
              </a:xfrm>
              <a:custGeom>
                <a:avLst/>
                <a:gdLst>
                  <a:gd name="T0" fmla="*/ 25 w 141"/>
                  <a:gd name="T1" fmla="*/ 104 h 162"/>
                  <a:gd name="T2" fmla="*/ 35 w 141"/>
                  <a:gd name="T3" fmla="*/ 89 h 162"/>
                  <a:gd name="T4" fmla="*/ 43 w 141"/>
                  <a:gd name="T5" fmla="*/ 75 h 162"/>
                  <a:gd name="T6" fmla="*/ 58 w 141"/>
                  <a:gd name="T7" fmla="*/ 54 h 162"/>
                  <a:gd name="T8" fmla="*/ 75 w 141"/>
                  <a:gd name="T9" fmla="*/ 31 h 162"/>
                  <a:gd name="T10" fmla="*/ 83 w 141"/>
                  <a:gd name="T11" fmla="*/ 21 h 162"/>
                  <a:gd name="T12" fmla="*/ 97 w 141"/>
                  <a:gd name="T13" fmla="*/ 9 h 162"/>
                  <a:gd name="T14" fmla="*/ 109 w 141"/>
                  <a:gd name="T15" fmla="*/ 10 h 162"/>
                  <a:gd name="T16" fmla="*/ 115 w 141"/>
                  <a:gd name="T17" fmla="*/ 12 h 162"/>
                  <a:gd name="T18" fmla="*/ 121 w 141"/>
                  <a:gd name="T19" fmla="*/ 16 h 162"/>
                  <a:gd name="T20" fmla="*/ 127 w 141"/>
                  <a:gd name="T21" fmla="*/ 21 h 162"/>
                  <a:gd name="T22" fmla="*/ 133 w 141"/>
                  <a:gd name="T23" fmla="*/ 31 h 162"/>
                  <a:gd name="T24" fmla="*/ 137 w 141"/>
                  <a:gd name="T25" fmla="*/ 39 h 162"/>
                  <a:gd name="T26" fmla="*/ 143 w 141"/>
                  <a:gd name="T27" fmla="*/ 49 h 162"/>
                  <a:gd name="T28" fmla="*/ 149 w 141"/>
                  <a:gd name="T29" fmla="*/ 67 h 162"/>
                  <a:gd name="T30" fmla="*/ 155 w 141"/>
                  <a:gd name="T31" fmla="*/ 86 h 162"/>
                  <a:gd name="T32" fmla="*/ 170 w 141"/>
                  <a:gd name="T33" fmla="*/ 152 h 162"/>
                  <a:gd name="T34" fmla="*/ 189 w 141"/>
                  <a:gd name="T35" fmla="*/ 162 h 162"/>
                  <a:gd name="T36" fmla="*/ 178 w 141"/>
                  <a:gd name="T37" fmla="*/ 115 h 162"/>
                  <a:gd name="T38" fmla="*/ 166 w 141"/>
                  <a:gd name="T39" fmla="*/ 70 h 162"/>
                  <a:gd name="T40" fmla="*/ 162 w 141"/>
                  <a:gd name="T41" fmla="*/ 58 h 162"/>
                  <a:gd name="T42" fmla="*/ 157 w 141"/>
                  <a:gd name="T43" fmla="*/ 42 h 162"/>
                  <a:gd name="T44" fmla="*/ 151 w 141"/>
                  <a:gd name="T45" fmla="*/ 33 h 162"/>
                  <a:gd name="T46" fmla="*/ 145 w 141"/>
                  <a:gd name="T47" fmla="*/ 23 h 162"/>
                  <a:gd name="T48" fmla="*/ 135 w 141"/>
                  <a:gd name="T49" fmla="*/ 14 h 162"/>
                  <a:gd name="T50" fmla="*/ 129 w 141"/>
                  <a:gd name="T51" fmla="*/ 9 h 162"/>
                  <a:gd name="T52" fmla="*/ 119 w 141"/>
                  <a:gd name="T53" fmla="*/ 1 h 162"/>
                  <a:gd name="T54" fmla="*/ 109 w 141"/>
                  <a:gd name="T55" fmla="*/ 0 h 162"/>
                  <a:gd name="T56" fmla="*/ 90 w 141"/>
                  <a:gd name="T57" fmla="*/ 3 h 162"/>
                  <a:gd name="T58" fmla="*/ 71 w 141"/>
                  <a:gd name="T59" fmla="*/ 16 h 162"/>
                  <a:gd name="T60" fmla="*/ 59 w 141"/>
                  <a:gd name="T61" fmla="*/ 26 h 162"/>
                  <a:gd name="T62" fmla="*/ 42 w 141"/>
                  <a:gd name="T63" fmla="*/ 50 h 162"/>
                  <a:gd name="T64" fmla="*/ 28 w 141"/>
                  <a:gd name="T65" fmla="*/ 72 h 162"/>
                  <a:gd name="T66" fmla="*/ 20 w 141"/>
                  <a:gd name="T67" fmla="*/ 87 h 162"/>
                  <a:gd name="T68" fmla="*/ 9 w 141"/>
                  <a:gd name="T69" fmla="*/ 99 h 162"/>
                  <a:gd name="T70" fmla="*/ 0 w 141"/>
                  <a:gd name="T71" fmla="*/ 115 h 1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1"/>
                  <a:gd name="T109" fmla="*/ 0 h 162"/>
                  <a:gd name="T110" fmla="*/ 141 w 141"/>
                  <a:gd name="T111" fmla="*/ 162 h 1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1" h="162">
                    <a:moveTo>
                      <a:pt x="15" y="109"/>
                    </a:moveTo>
                    <a:lnTo>
                      <a:pt x="19" y="104"/>
                    </a:lnTo>
                    <a:lnTo>
                      <a:pt x="22" y="97"/>
                    </a:lnTo>
                    <a:lnTo>
                      <a:pt x="26" y="89"/>
                    </a:lnTo>
                    <a:lnTo>
                      <a:pt x="29" y="81"/>
                    </a:lnTo>
                    <a:lnTo>
                      <a:pt x="32" y="75"/>
                    </a:lnTo>
                    <a:lnTo>
                      <a:pt x="37" y="67"/>
                    </a:lnTo>
                    <a:lnTo>
                      <a:pt x="43" y="54"/>
                    </a:lnTo>
                    <a:lnTo>
                      <a:pt x="47" y="48"/>
                    </a:lnTo>
                    <a:lnTo>
                      <a:pt x="56" y="31"/>
                    </a:lnTo>
                    <a:lnTo>
                      <a:pt x="61" y="25"/>
                    </a:lnTo>
                    <a:lnTo>
                      <a:pt x="62" y="21"/>
                    </a:lnTo>
                    <a:lnTo>
                      <a:pt x="71" y="12"/>
                    </a:lnTo>
                    <a:lnTo>
                      <a:pt x="72" y="9"/>
                    </a:lnTo>
                    <a:lnTo>
                      <a:pt x="78" y="9"/>
                    </a:lnTo>
                    <a:lnTo>
                      <a:pt x="81" y="10"/>
                    </a:lnTo>
                    <a:lnTo>
                      <a:pt x="83" y="10"/>
                    </a:lnTo>
                    <a:lnTo>
                      <a:pt x="86" y="12"/>
                    </a:lnTo>
                    <a:lnTo>
                      <a:pt x="87" y="14"/>
                    </a:lnTo>
                    <a:lnTo>
                      <a:pt x="90" y="16"/>
                    </a:lnTo>
                    <a:lnTo>
                      <a:pt x="92" y="18"/>
                    </a:lnTo>
                    <a:lnTo>
                      <a:pt x="95" y="21"/>
                    </a:lnTo>
                    <a:lnTo>
                      <a:pt x="96" y="27"/>
                    </a:lnTo>
                    <a:lnTo>
                      <a:pt x="99" y="31"/>
                    </a:lnTo>
                    <a:lnTo>
                      <a:pt x="101" y="35"/>
                    </a:lnTo>
                    <a:lnTo>
                      <a:pt x="102" y="39"/>
                    </a:lnTo>
                    <a:lnTo>
                      <a:pt x="105" y="44"/>
                    </a:lnTo>
                    <a:lnTo>
                      <a:pt x="107" y="49"/>
                    </a:lnTo>
                    <a:lnTo>
                      <a:pt x="110" y="60"/>
                    </a:lnTo>
                    <a:lnTo>
                      <a:pt x="111" y="67"/>
                    </a:lnTo>
                    <a:lnTo>
                      <a:pt x="113" y="72"/>
                    </a:lnTo>
                    <a:lnTo>
                      <a:pt x="116" y="86"/>
                    </a:lnTo>
                    <a:lnTo>
                      <a:pt x="121" y="117"/>
                    </a:lnTo>
                    <a:lnTo>
                      <a:pt x="127" y="152"/>
                    </a:lnTo>
                    <a:lnTo>
                      <a:pt x="129" y="162"/>
                    </a:lnTo>
                    <a:lnTo>
                      <a:pt x="141" y="162"/>
                    </a:lnTo>
                    <a:lnTo>
                      <a:pt x="139" y="152"/>
                    </a:lnTo>
                    <a:lnTo>
                      <a:pt x="133" y="115"/>
                    </a:lnTo>
                    <a:lnTo>
                      <a:pt x="127" y="84"/>
                    </a:lnTo>
                    <a:lnTo>
                      <a:pt x="124" y="70"/>
                    </a:lnTo>
                    <a:lnTo>
                      <a:pt x="123" y="64"/>
                    </a:lnTo>
                    <a:lnTo>
                      <a:pt x="121" y="58"/>
                    </a:lnTo>
                    <a:lnTo>
                      <a:pt x="119" y="46"/>
                    </a:lnTo>
                    <a:lnTo>
                      <a:pt x="117" y="42"/>
                    </a:lnTo>
                    <a:lnTo>
                      <a:pt x="114" y="36"/>
                    </a:lnTo>
                    <a:lnTo>
                      <a:pt x="113" y="33"/>
                    </a:lnTo>
                    <a:lnTo>
                      <a:pt x="111" y="28"/>
                    </a:lnTo>
                    <a:lnTo>
                      <a:pt x="108" y="23"/>
                    </a:lnTo>
                    <a:lnTo>
                      <a:pt x="104" y="16"/>
                    </a:lnTo>
                    <a:lnTo>
                      <a:pt x="101" y="14"/>
                    </a:lnTo>
                    <a:lnTo>
                      <a:pt x="99" y="12"/>
                    </a:lnTo>
                    <a:lnTo>
                      <a:pt x="96" y="9"/>
                    </a:lnTo>
                    <a:lnTo>
                      <a:pt x="95" y="7"/>
                    </a:lnTo>
                    <a:lnTo>
                      <a:pt x="89" y="1"/>
                    </a:lnTo>
                    <a:lnTo>
                      <a:pt x="84" y="1"/>
                    </a:lnTo>
                    <a:lnTo>
                      <a:pt x="81" y="0"/>
                    </a:lnTo>
                    <a:lnTo>
                      <a:pt x="71" y="0"/>
                    </a:lnTo>
                    <a:lnTo>
                      <a:pt x="67" y="3"/>
                    </a:lnTo>
                    <a:lnTo>
                      <a:pt x="62" y="5"/>
                    </a:lnTo>
                    <a:lnTo>
                      <a:pt x="53" y="16"/>
                    </a:lnTo>
                    <a:lnTo>
                      <a:pt x="49" y="21"/>
                    </a:lnTo>
                    <a:lnTo>
                      <a:pt x="44" y="26"/>
                    </a:lnTo>
                    <a:lnTo>
                      <a:pt x="35" y="43"/>
                    </a:lnTo>
                    <a:lnTo>
                      <a:pt x="31" y="50"/>
                    </a:lnTo>
                    <a:lnTo>
                      <a:pt x="25" y="64"/>
                    </a:lnTo>
                    <a:lnTo>
                      <a:pt x="21" y="72"/>
                    </a:lnTo>
                    <a:lnTo>
                      <a:pt x="18" y="79"/>
                    </a:lnTo>
                    <a:lnTo>
                      <a:pt x="15" y="87"/>
                    </a:lnTo>
                    <a:lnTo>
                      <a:pt x="10" y="93"/>
                    </a:lnTo>
                    <a:lnTo>
                      <a:pt x="7" y="99"/>
                    </a:lnTo>
                    <a:lnTo>
                      <a:pt x="3" y="107"/>
                    </a:lnTo>
                    <a:lnTo>
                      <a:pt x="0" y="115"/>
                    </a:lnTo>
                    <a:lnTo>
                      <a:pt x="15" y="109"/>
                    </a:lnTo>
                    <a:close/>
                  </a:path>
                </a:pathLst>
              </a:custGeom>
              <a:solidFill>
                <a:srgbClr val="0000FF"/>
              </a:solidFill>
              <a:ln w="9525">
                <a:solidFill>
                  <a:schemeClr val="tx2"/>
                </a:solidFill>
                <a:round/>
                <a:headEnd/>
                <a:tailEnd/>
              </a:ln>
            </p:spPr>
            <p:txBody>
              <a:bodyPr/>
              <a:lstStyle/>
              <a:p>
                <a:endParaRPr lang="en-US"/>
              </a:p>
            </p:txBody>
          </p:sp>
        </p:grpSp>
        <p:sp>
          <p:nvSpPr>
            <p:cNvPr id="10261" name="Line 16"/>
            <p:cNvSpPr>
              <a:spLocks noChangeShapeType="1"/>
            </p:cNvSpPr>
            <p:nvPr/>
          </p:nvSpPr>
          <p:spPr bwMode="auto">
            <a:xfrm flipV="1">
              <a:off x="2997" y="2721"/>
              <a:ext cx="0" cy="851"/>
            </a:xfrm>
            <a:prstGeom prst="line">
              <a:avLst/>
            </a:prstGeom>
            <a:noFill/>
            <a:ln w="12700">
              <a:solidFill>
                <a:schemeClr val="tx2"/>
              </a:solidFill>
              <a:round/>
              <a:headEnd/>
              <a:tailEnd type="triangle" w="med" len="med"/>
            </a:ln>
          </p:spPr>
          <p:txBody>
            <a:bodyPr wrap="none" lIns="90488" tIns="44450" rIns="90488" bIns="44450" anchor="ctr"/>
            <a:lstStyle/>
            <a:p>
              <a:endParaRPr lang="en-US"/>
            </a:p>
          </p:txBody>
        </p:sp>
        <p:sp>
          <p:nvSpPr>
            <p:cNvPr id="10262" name="Line 17"/>
            <p:cNvSpPr>
              <a:spLocks noChangeShapeType="1"/>
            </p:cNvSpPr>
            <p:nvPr/>
          </p:nvSpPr>
          <p:spPr bwMode="auto">
            <a:xfrm>
              <a:off x="3005" y="3172"/>
              <a:ext cx="1499" cy="0"/>
            </a:xfrm>
            <a:prstGeom prst="line">
              <a:avLst/>
            </a:prstGeom>
            <a:noFill/>
            <a:ln w="12700">
              <a:solidFill>
                <a:schemeClr val="tx2"/>
              </a:solidFill>
              <a:round/>
              <a:headEnd/>
              <a:tailEnd type="triangle" w="med" len="med"/>
            </a:ln>
          </p:spPr>
          <p:txBody>
            <a:bodyPr wrap="none" lIns="90488" tIns="44450" rIns="90488" bIns="44450" anchor="ctr"/>
            <a:lstStyle/>
            <a:p>
              <a:endParaRPr lang="en-US"/>
            </a:p>
          </p:txBody>
        </p:sp>
      </p:grpSp>
      <p:grpSp>
        <p:nvGrpSpPr>
          <p:cNvPr id="10249" name="Group 18"/>
          <p:cNvGrpSpPr>
            <a:grpSpLocks/>
          </p:cNvGrpSpPr>
          <p:nvPr/>
        </p:nvGrpSpPr>
        <p:grpSpPr bwMode="auto">
          <a:xfrm>
            <a:off x="6437313" y="3595688"/>
            <a:ext cx="1681162" cy="992187"/>
            <a:chOff x="4556" y="1885"/>
            <a:chExt cx="1309" cy="721"/>
          </a:xfrm>
        </p:grpSpPr>
        <p:sp>
          <p:nvSpPr>
            <p:cNvPr id="10255" name="Rectangle 19"/>
            <p:cNvSpPr>
              <a:spLocks noChangeArrowheads="1"/>
            </p:cNvSpPr>
            <p:nvPr/>
          </p:nvSpPr>
          <p:spPr bwMode="auto">
            <a:xfrm>
              <a:off x="4556" y="1885"/>
              <a:ext cx="1309" cy="721"/>
            </a:xfrm>
            <a:prstGeom prst="rect">
              <a:avLst/>
            </a:prstGeom>
            <a:solidFill>
              <a:srgbClr val="DDDDDD"/>
            </a:solidFill>
            <a:ln w="12700">
              <a:solidFill>
                <a:schemeClr val="tx2"/>
              </a:solidFill>
              <a:miter lim="800000"/>
              <a:headEnd/>
              <a:tailEnd/>
            </a:ln>
          </p:spPr>
          <p:txBody>
            <a:bodyPr wrap="none" lIns="90488" tIns="44450" rIns="90488" bIns="44450" anchor="ctr"/>
            <a:lstStyle/>
            <a:p>
              <a:endParaRPr lang="en-US"/>
            </a:p>
          </p:txBody>
        </p:sp>
        <p:sp>
          <p:nvSpPr>
            <p:cNvPr id="10256" name="Line 20"/>
            <p:cNvSpPr>
              <a:spLocks noChangeShapeType="1"/>
            </p:cNvSpPr>
            <p:nvPr/>
          </p:nvSpPr>
          <p:spPr bwMode="auto">
            <a:xfrm flipV="1">
              <a:off x="4624" y="1922"/>
              <a:ext cx="0" cy="611"/>
            </a:xfrm>
            <a:prstGeom prst="line">
              <a:avLst/>
            </a:prstGeom>
            <a:noFill/>
            <a:ln w="12700">
              <a:solidFill>
                <a:schemeClr val="tx2"/>
              </a:solidFill>
              <a:round/>
              <a:headEnd/>
              <a:tailEnd type="triangle" w="med" len="med"/>
            </a:ln>
          </p:spPr>
          <p:txBody>
            <a:bodyPr wrap="none" lIns="90488" tIns="44450" rIns="90488" bIns="44450" anchor="ctr"/>
            <a:lstStyle/>
            <a:p>
              <a:endParaRPr lang="en-US"/>
            </a:p>
          </p:txBody>
        </p:sp>
        <p:sp>
          <p:nvSpPr>
            <p:cNvPr id="10257" name="Line 21"/>
            <p:cNvSpPr>
              <a:spLocks noChangeShapeType="1"/>
            </p:cNvSpPr>
            <p:nvPr/>
          </p:nvSpPr>
          <p:spPr bwMode="auto">
            <a:xfrm>
              <a:off x="4624" y="2527"/>
              <a:ext cx="1189" cy="0"/>
            </a:xfrm>
            <a:prstGeom prst="line">
              <a:avLst/>
            </a:prstGeom>
            <a:noFill/>
            <a:ln w="12700">
              <a:solidFill>
                <a:schemeClr val="tx2"/>
              </a:solidFill>
              <a:round/>
              <a:headEnd/>
              <a:tailEnd type="triangle" w="med" len="med"/>
            </a:ln>
          </p:spPr>
          <p:txBody>
            <a:bodyPr wrap="none" lIns="90488" tIns="44450" rIns="90488" bIns="44450" anchor="ctr"/>
            <a:lstStyle/>
            <a:p>
              <a:endParaRPr lang="en-US"/>
            </a:p>
          </p:txBody>
        </p:sp>
        <p:sp>
          <p:nvSpPr>
            <p:cNvPr id="10258" name="Freeform 22"/>
            <p:cNvSpPr>
              <a:spLocks/>
            </p:cNvSpPr>
            <p:nvPr/>
          </p:nvSpPr>
          <p:spPr bwMode="auto">
            <a:xfrm>
              <a:off x="4646" y="2118"/>
              <a:ext cx="997" cy="196"/>
            </a:xfrm>
            <a:custGeom>
              <a:avLst/>
              <a:gdLst>
                <a:gd name="T0" fmla="*/ 4 w 736"/>
                <a:gd name="T1" fmla="*/ 196 h 334"/>
                <a:gd name="T2" fmla="*/ 33 w 736"/>
                <a:gd name="T3" fmla="*/ 195 h 334"/>
                <a:gd name="T4" fmla="*/ 65 w 736"/>
                <a:gd name="T5" fmla="*/ 195 h 334"/>
                <a:gd name="T6" fmla="*/ 114 w 736"/>
                <a:gd name="T7" fmla="*/ 192 h 334"/>
                <a:gd name="T8" fmla="*/ 145 w 736"/>
                <a:gd name="T9" fmla="*/ 191 h 334"/>
                <a:gd name="T10" fmla="*/ 176 w 736"/>
                <a:gd name="T11" fmla="*/ 190 h 334"/>
                <a:gd name="T12" fmla="*/ 224 w 736"/>
                <a:gd name="T13" fmla="*/ 185 h 334"/>
                <a:gd name="T14" fmla="*/ 255 w 736"/>
                <a:gd name="T15" fmla="*/ 183 h 334"/>
                <a:gd name="T16" fmla="*/ 287 w 736"/>
                <a:gd name="T17" fmla="*/ 179 h 334"/>
                <a:gd name="T18" fmla="*/ 351 w 736"/>
                <a:gd name="T19" fmla="*/ 172 h 334"/>
                <a:gd name="T20" fmla="*/ 382 w 736"/>
                <a:gd name="T21" fmla="*/ 167 h 334"/>
                <a:gd name="T22" fmla="*/ 413 w 736"/>
                <a:gd name="T23" fmla="*/ 163 h 334"/>
                <a:gd name="T24" fmla="*/ 461 w 736"/>
                <a:gd name="T25" fmla="*/ 156 h 334"/>
                <a:gd name="T26" fmla="*/ 490 w 736"/>
                <a:gd name="T27" fmla="*/ 150 h 334"/>
                <a:gd name="T28" fmla="*/ 507 w 736"/>
                <a:gd name="T29" fmla="*/ 147 h 334"/>
                <a:gd name="T30" fmla="*/ 523 w 736"/>
                <a:gd name="T31" fmla="*/ 143 h 334"/>
                <a:gd name="T32" fmla="*/ 569 w 736"/>
                <a:gd name="T33" fmla="*/ 134 h 334"/>
                <a:gd name="T34" fmla="*/ 600 w 736"/>
                <a:gd name="T35" fmla="*/ 127 h 334"/>
                <a:gd name="T36" fmla="*/ 630 w 736"/>
                <a:gd name="T37" fmla="*/ 119 h 334"/>
                <a:gd name="T38" fmla="*/ 661 w 736"/>
                <a:gd name="T39" fmla="*/ 112 h 334"/>
                <a:gd name="T40" fmla="*/ 692 w 736"/>
                <a:gd name="T41" fmla="*/ 104 h 334"/>
                <a:gd name="T42" fmla="*/ 722 w 736"/>
                <a:gd name="T43" fmla="*/ 96 h 334"/>
                <a:gd name="T44" fmla="*/ 767 w 736"/>
                <a:gd name="T45" fmla="*/ 83 h 334"/>
                <a:gd name="T46" fmla="*/ 798 w 736"/>
                <a:gd name="T47" fmla="*/ 74 h 334"/>
                <a:gd name="T48" fmla="*/ 830 w 736"/>
                <a:gd name="T49" fmla="*/ 65 h 334"/>
                <a:gd name="T50" fmla="*/ 860 w 736"/>
                <a:gd name="T51" fmla="*/ 55 h 334"/>
                <a:gd name="T52" fmla="*/ 891 w 736"/>
                <a:gd name="T53" fmla="*/ 45 h 334"/>
                <a:gd name="T54" fmla="*/ 936 w 736"/>
                <a:gd name="T55" fmla="*/ 29 h 334"/>
                <a:gd name="T56" fmla="*/ 967 w 736"/>
                <a:gd name="T57" fmla="*/ 18 h 334"/>
                <a:gd name="T58" fmla="*/ 997 w 736"/>
                <a:gd name="T59" fmla="*/ 6 h 334"/>
                <a:gd name="T60" fmla="*/ 970 w 736"/>
                <a:gd name="T61" fmla="*/ 6 h 334"/>
                <a:gd name="T62" fmla="*/ 939 w 736"/>
                <a:gd name="T63" fmla="*/ 16 h 334"/>
                <a:gd name="T64" fmla="*/ 909 w 736"/>
                <a:gd name="T65" fmla="*/ 28 h 334"/>
                <a:gd name="T66" fmla="*/ 863 w 736"/>
                <a:gd name="T67" fmla="*/ 43 h 334"/>
                <a:gd name="T68" fmla="*/ 833 w 736"/>
                <a:gd name="T69" fmla="*/ 53 h 334"/>
                <a:gd name="T70" fmla="*/ 805 w 736"/>
                <a:gd name="T71" fmla="*/ 63 h 334"/>
                <a:gd name="T72" fmla="*/ 775 w 736"/>
                <a:gd name="T73" fmla="*/ 72 h 334"/>
                <a:gd name="T74" fmla="*/ 729 w 736"/>
                <a:gd name="T75" fmla="*/ 85 h 334"/>
                <a:gd name="T76" fmla="*/ 699 w 736"/>
                <a:gd name="T77" fmla="*/ 93 h 334"/>
                <a:gd name="T78" fmla="*/ 668 w 736"/>
                <a:gd name="T79" fmla="*/ 102 h 334"/>
                <a:gd name="T80" fmla="*/ 638 w 736"/>
                <a:gd name="T81" fmla="*/ 109 h 334"/>
                <a:gd name="T82" fmla="*/ 607 w 736"/>
                <a:gd name="T83" fmla="*/ 117 h 334"/>
                <a:gd name="T84" fmla="*/ 577 w 736"/>
                <a:gd name="T85" fmla="*/ 124 h 334"/>
                <a:gd name="T86" fmla="*/ 546 w 736"/>
                <a:gd name="T87" fmla="*/ 131 h 334"/>
                <a:gd name="T88" fmla="*/ 500 w 736"/>
                <a:gd name="T89" fmla="*/ 140 h 334"/>
                <a:gd name="T90" fmla="*/ 501 w 736"/>
                <a:gd name="T91" fmla="*/ 140 h 334"/>
                <a:gd name="T92" fmla="*/ 469 w 736"/>
                <a:gd name="T93" fmla="*/ 145 h 334"/>
                <a:gd name="T94" fmla="*/ 423 w 736"/>
                <a:gd name="T95" fmla="*/ 153 h 334"/>
                <a:gd name="T96" fmla="*/ 391 w 736"/>
                <a:gd name="T97" fmla="*/ 158 h 334"/>
                <a:gd name="T98" fmla="*/ 360 w 736"/>
                <a:gd name="T99" fmla="*/ 162 h 334"/>
                <a:gd name="T100" fmla="*/ 297 w 736"/>
                <a:gd name="T101" fmla="*/ 170 h 334"/>
                <a:gd name="T102" fmla="*/ 268 w 736"/>
                <a:gd name="T103" fmla="*/ 173 h 334"/>
                <a:gd name="T104" fmla="*/ 236 w 736"/>
                <a:gd name="T105" fmla="*/ 176 h 334"/>
                <a:gd name="T106" fmla="*/ 206 w 736"/>
                <a:gd name="T107" fmla="*/ 179 h 334"/>
                <a:gd name="T108" fmla="*/ 157 w 736"/>
                <a:gd name="T109" fmla="*/ 183 h 334"/>
                <a:gd name="T110" fmla="*/ 127 w 736"/>
                <a:gd name="T111" fmla="*/ 184 h 334"/>
                <a:gd name="T112" fmla="*/ 95 w 736"/>
                <a:gd name="T113" fmla="*/ 186 h 334"/>
                <a:gd name="T114" fmla="*/ 49 w 736"/>
                <a:gd name="T115" fmla="*/ 187 h 334"/>
                <a:gd name="T116" fmla="*/ 18 w 736"/>
                <a:gd name="T117" fmla="*/ 188 h 334"/>
                <a:gd name="T118" fmla="*/ 1 w 736"/>
                <a:gd name="T119" fmla="*/ 188 h 3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36"/>
                <a:gd name="T181" fmla="*/ 0 h 334"/>
                <a:gd name="T182" fmla="*/ 736 w 736"/>
                <a:gd name="T183" fmla="*/ 334 h 33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36" h="334">
                  <a:moveTo>
                    <a:pt x="1" y="334"/>
                  </a:moveTo>
                  <a:lnTo>
                    <a:pt x="3" y="334"/>
                  </a:lnTo>
                  <a:lnTo>
                    <a:pt x="13" y="333"/>
                  </a:lnTo>
                  <a:lnTo>
                    <a:pt x="24" y="333"/>
                  </a:lnTo>
                  <a:lnTo>
                    <a:pt x="36" y="332"/>
                  </a:lnTo>
                  <a:lnTo>
                    <a:pt x="48" y="332"/>
                  </a:lnTo>
                  <a:lnTo>
                    <a:pt x="72" y="330"/>
                  </a:lnTo>
                  <a:lnTo>
                    <a:pt x="84" y="328"/>
                  </a:lnTo>
                  <a:lnTo>
                    <a:pt x="96" y="327"/>
                  </a:lnTo>
                  <a:lnTo>
                    <a:pt x="107" y="326"/>
                  </a:lnTo>
                  <a:lnTo>
                    <a:pt x="119" y="324"/>
                  </a:lnTo>
                  <a:lnTo>
                    <a:pt x="130" y="323"/>
                  </a:lnTo>
                  <a:lnTo>
                    <a:pt x="154" y="318"/>
                  </a:lnTo>
                  <a:lnTo>
                    <a:pt x="165" y="316"/>
                  </a:lnTo>
                  <a:lnTo>
                    <a:pt x="177" y="313"/>
                  </a:lnTo>
                  <a:lnTo>
                    <a:pt x="188" y="311"/>
                  </a:lnTo>
                  <a:lnTo>
                    <a:pt x="200" y="308"/>
                  </a:lnTo>
                  <a:lnTo>
                    <a:pt x="212" y="305"/>
                  </a:lnTo>
                  <a:lnTo>
                    <a:pt x="224" y="302"/>
                  </a:lnTo>
                  <a:lnTo>
                    <a:pt x="259" y="293"/>
                  </a:lnTo>
                  <a:lnTo>
                    <a:pt x="270" y="289"/>
                  </a:lnTo>
                  <a:lnTo>
                    <a:pt x="282" y="285"/>
                  </a:lnTo>
                  <a:lnTo>
                    <a:pt x="294" y="282"/>
                  </a:lnTo>
                  <a:lnTo>
                    <a:pt x="305" y="277"/>
                  </a:lnTo>
                  <a:lnTo>
                    <a:pt x="316" y="273"/>
                  </a:lnTo>
                  <a:lnTo>
                    <a:pt x="340" y="265"/>
                  </a:lnTo>
                  <a:lnTo>
                    <a:pt x="351" y="260"/>
                  </a:lnTo>
                  <a:lnTo>
                    <a:pt x="362" y="255"/>
                  </a:lnTo>
                  <a:lnTo>
                    <a:pt x="374" y="251"/>
                  </a:lnTo>
                  <a:lnTo>
                    <a:pt x="374" y="250"/>
                  </a:lnTo>
                  <a:lnTo>
                    <a:pt x="375" y="250"/>
                  </a:lnTo>
                  <a:lnTo>
                    <a:pt x="386" y="244"/>
                  </a:lnTo>
                  <a:lnTo>
                    <a:pt x="410" y="233"/>
                  </a:lnTo>
                  <a:lnTo>
                    <a:pt x="420" y="228"/>
                  </a:lnTo>
                  <a:lnTo>
                    <a:pt x="432" y="222"/>
                  </a:lnTo>
                  <a:lnTo>
                    <a:pt x="443" y="216"/>
                  </a:lnTo>
                  <a:lnTo>
                    <a:pt x="455" y="210"/>
                  </a:lnTo>
                  <a:lnTo>
                    <a:pt x="465" y="203"/>
                  </a:lnTo>
                  <a:lnTo>
                    <a:pt x="477" y="197"/>
                  </a:lnTo>
                  <a:lnTo>
                    <a:pt x="488" y="191"/>
                  </a:lnTo>
                  <a:lnTo>
                    <a:pt x="500" y="184"/>
                  </a:lnTo>
                  <a:lnTo>
                    <a:pt x="511" y="178"/>
                  </a:lnTo>
                  <a:lnTo>
                    <a:pt x="522" y="170"/>
                  </a:lnTo>
                  <a:lnTo>
                    <a:pt x="533" y="164"/>
                  </a:lnTo>
                  <a:lnTo>
                    <a:pt x="545" y="156"/>
                  </a:lnTo>
                  <a:lnTo>
                    <a:pt x="566" y="141"/>
                  </a:lnTo>
                  <a:lnTo>
                    <a:pt x="578" y="134"/>
                  </a:lnTo>
                  <a:lnTo>
                    <a:pt x="589" y="126"/>
                  </a:lnTo>
                  <a:lnTo>
                    <a:pt x="601" y="118"/>
                  </a:lnTo>
                  <a:lnTo>
                    <a:pt x="613" y="110"/>
                  </a:lnTo>
                  <a:lnTo>
                    <a:pt x="623" y="101"/>
                  </a:lnTo>
                  <a:lnTo>
                    <a:pt x="635" y="93"/>
                  </a:lnTo>
                  <a:lnTo>
                    <a:pt x="646" y="84"/>
                  </a:lnTo>
                  <a:lnTo>
                    <a:pt x="658" y="76"/>
                  </a:lnTo>
                  <a:lnTo>
                    <a:pt x="679" y="58"/>
                  </a:lnTo>
                  <a:lnTo>
                    <a:pt x="691" y="49"/>
                  </a:lnTo>
                  <a:lnTo>
                    <a:pt x="702" y="39"/>
                  </a:lnTo>
                  <a:lnTo>
                    <a:pt x="714" y="31"/>
                  </a:lnTo>
                  <a:lnTo>
                    <a:pt x="724" y="21"/>
                  </a:lnTo>
                  <a:lnTo>
                    <a:pt x="736" y="11"/>
                  </a:lnTo>
                  <a:lnTo>
                    <a:pt x="727" y="0"/>
                  </a:lnTo>
                  <a:lnTo>
                    <a:pt x="716" y="10"/>
                  </a:lnTo>
                  <a:lnTo>
                    <a:pt x="705" y="20"/>
                  </a:lnTo>
                  <a:lnTo>
                    <a:pt x="693" y="28"/>
                  </a:lnTo>
                  <a:lnTo>
                    <a:pt x="682" y="38"/>
                  </a:lnTo>
                  <a:lnTo>
                    <a:pt x="671" y="48"/>
                  </a:lnTo>
                  <a:lnTo>
                    <a:pt x="649" y="65"/>
                  </a:lnTo>
                  <a:lnTo>
                    <a:pt x="637" y="73"/>
                  </a:lnTo>
                  <a:lnTo>
                    <a:pt x="627" y="82"/>
                  </a:lnTo>
                  <a:lnTo>
                    <a:pt x="615" y="91"/>
                  </a:lnTo>
                  <a:lnTo>
                    <a:pt x="604" y="99"/>
                  </a:lnTo>
                  <a:lnTo>
                    <a:pt x="594" y="107"/>
                  </a:lnTo>
                  <a:lnTo>
                    <a:pt x="583" y="115"/>
                  </a:lnTo>
                  <a:lnTo>
                    <a:pt x="572" y="123"/>
                  </a:lnTo>
                  <a:lnTo>
                    <a:pt x="560" y="130"/>
                  </a:lnTo>
                  <a:lnTo>
                    <a:pt x="538" y="145"/>
                  </a:lnTo>
                  <a:lnTo>
                    <a:pt x="527" y="153"/>
                  </a:lnTo>
                  <a:lnTo>
                    <a:pt x="516" y="159"/>
                  </a:lnTo>
                  <a:lnTo>
                    <a:pt x="504" y="167"/>
                  </a:lnTo>
                  <a:lnTo>
                    <a:pt x="493" y="173"/>
                  </a:lnTo>
                  <a:lnTo>
                    <a:pt x="482" y="180"/>
                  </a:lnTo>
                  <a:lnTo>
                    <a:pt x="471" y="186"/>
                  </a:lnTo>
                  <a:lnTo>
                    <a:pt x="459" y="193"/>
                  </a:lnTo>
                  <a:lnTo>
                    <a:pt x="448" y="199"/>
                  </a:lnTo>
                  <a:lnTo>
                    <a:pt x="436" y="206"/>
                  </a:lnTo>
                  <a:lnTo>
                    <a:pt x="426" y="211"/>
                  </a:lnTo>
                  <a:lnTo>
                    <a:pt x="414" y="217"/>
                  </a:lnTo>
                  <a:lnTo>
                    <a:pt x="403" y="223"/>
                  </a:lnTo>
                  <a:lnTo>
                    <a:pt x="380" y="233"/>
                  </a:lnTo>
                  <a:lnTo>
                    <a:pt x="369" y="239"/>
                  </a:lnTo>
                  <a:lnTo>
                    <a:pt x="370" y="239"/>
                  </a:lnTo>
                  <a:lnTo>
                    <a:pt x="370" y="238"/>
                  </a:lnTo>
                  <a:lnTo>
                    <a:pt x="358" y="242"/>
                  </a:lnTo>
                  <a:lnTo>
                    <a:pt x="346" y="247"/>
                  </a:lnTo>
                  <a:lnTo>
                    <a:pt x="335" y="252"/>
                  </a:lnTo>
                  <a:lnTo>
                    <a:pt x="312" y="260"/>
                  </a:lnTo>
                  <a:lnTo>
                    <a:pt x="301" y="265"/>
                  </a:lnTo>
                  <a:lnTo>
                    <a:pt x="289" y="269"/>
                  </a:lnTo>
                  <a:lnTo>
                    <a:pt x="277" y="272"/>
                  </a:lnTo>
                  <a:lnTo>
                    <a:pt x="266" y="276"/>
                  </a:lnTo>
                  <a:lnTo>
                    <a:pt x="255" y="280"/>
                  </a:lnTo>
                  <a:lnTo>
                    <a:pt x="219" y="289"/>
                  </a:lnTo>
                  <a:lnTo>
                    <a:pt x="210" y="293"/>
                  </a:lnTo>
                  <a:lnTo>
                    <a:pt x="198" y="295"/>
                  </a:lnTo>
                  <a:lnTo>
                    <a:pt x="186" y="298"/>
                  </a:lnTo>
                  <a:lnTo>
                    <a:pt x="174" y="300"/>
                  </a:lnTo>
                  <a:lnTo>
                    <a:pt x="163" y="303"/>
                  </a:lnTo>
                  <a:lnTo>
                    <a:pt x="152" y="305"/>
                  </a:lnTo>
                  <a:lnTo>
                    <a:pt x="128" y="310"/>
                  </a:lnTo>
                  <a:lnTo>
                    <a:pt x="116" y="311"/>
                  </a:lnTo>
                  <a:lnTo>
                    <a:pt x="105" y="313"/>
                  </a:lnTo>
                  <a:lnTo>
                    <a:pt x="94" y="314"/>
                  </a:lnTo>
                  <a:lnTo>
                    <a:pt x="82" y="315"/>
                  </a:lnTo>
                  <a:lnTo>
                    <a:pt x="70" y="317"/>
                  </a:lnTo>
                  <a:lnTo>
                    <a:pt x="48" y="319"/>
                  </a:lnTo>
                  <a:lnTo>
                    <a:pt x="36" y="319"/>
                  </a:lnTo>
                  <a:lnTo>
                    <a:pt x="24" y="320"/>
                  </a:lnTo>
                  <a:lnTo>
                    <a:pt x="13" y="320"/>
                  </a:lnTo>
                  <a:lnTo>
                    <a:pt x="0" y="321"/>
                  </a:lnTo>
                  <a:lnTo>
                    <a:pt x="1" y="321"/>
                  </a:lnTo>
                  <a:lnTo>
                    <a:pt x="1" y="334"/>
                  </a:lnTo>
                  <a:close/>
                </a:path>
              </a:pathLst>
            </a:custGeom>
            <a:solidFill>
              <a:srgbClr val="0080FF"/>
            </a:solidFill>
            <a:ln w="9525">
              <a:solidFill>
                <a:schemeClr val="tx2"/>
              </a:solidFill>
              <a:round/>
              <a:headEnd/>
              <a:tailEnd/>
            </a:ln>
          </p:spPr>
          <p:txBody>
            <a:bodyPr/>
            <a:lstStyle/>
            <a:p>
              <a:endParaRPr lang="en-US"/>
            </a:p>
          </p:txBody>
        </p:sp>
      </p:grpSp>
      <p:sp>
        <p:nvSpPr>
          <p:cNvPr id="10250" name="Text Box 23"/>
          <p:cNvSpPr txBox="1">
            <a:spLocks noChangeArrowheads="1"/>
          </p:cNvSpPr>
          <p:nvPr/>
        </p:nvSpPr>
        <p:spPr bwMode="auto">
          <a:xfrm>
            <a:off x="2640013" y="3703638"/>
            <a:ext cx="889000" cy="1095375"/>
          </a:xfrm>
          <a:prstGeom prst="rect">
            <a:avLst/>
          </a:prstGeom>
          <a:noFill/>
          <a:ln w="12700">
            <a:noFill/>
            <a:miter lim="800000"/>
            <a:headEnd/>
            <a:tailEnd/>
          </a:ln>
        </p:spPr>
        <p:txBody>
          <a:bodyPr lIns="90488" tIns="44450" rIns="90488" bIns="44450">
            <a:spAutoFit/>
          </a:bodyPr>
          <a:lstStyle/>
          <a:p>
            <a:pPr algn="ctr" eaLnBrk="0" hangingPunct="0">
              <a:spcBef>
                <a:spcPct val="50000"/>
              </a:spcBef>
            </a:pPr>
            <a:r>
              <a:rPr lang="en-GB" sz="6600">
                <a:solidFill>
                  <a:schemeClr val="tx2"/>
                </a:solidFill>
              </a:rPr>
              <a:t>=</a:t>
            </a:r>
          </a:p>
        </p:txBody>
      </p:sp>
      <p:sp>
        <p:nvSpPr>
          <p:cNvPr id="10251" name="Text Box 24"/>
          <p:cNvSpPr txBox="1">
            <a:spLocks noChangeArrowheads="1"/>
          </p:cNvSpPr>
          <p:nvPr/>
        </p:nvSpPr>
        <p:spPr bwMode="auto">
          <a:xfrm>
            <a:off x="5324475" y="3656013"/>
            <a:ext cx="889000" cy="1095375"/>
          </a:xfrm>
          <a:prstGeom prst="rect">
            <a:avLst/>
          </a:prstGeom>
          <a:noFill/>
          <a:ln w="12700">
            <a:noFill/>
            <a:miter lim="800000"/>
            <a:headEnd/>
            <a:tailEnd/>
          </a:ln>
        </p:spPr>
        <p:txBody>
          <a:bodyPr lIns="90488" tIns="44450" rIns="90488" bIns="44450">
            <a:spAutoFit/>
          </a:bodyPr>
          <a:lstStyle/>
          <a:p>
            <a:pPr algn="ctr" eaLnBrk="0" hangingPunct="0">
              <a:spcBef>
                <a:spcPct val="50000"/>
              </a:spcBef>
            </a:pPr>
            <a:r>
              <a:rPr lang="en-GB" sz="6600">
                <a:solidFill>
                  <a:schemeClr val="tx2"/>
                </a:solidFill>
              </a:rPr>
              <a:t>+</a:t>
            </a:r>
          </a:p>
        </p:txBody>
      </p:sp>
      <p:sp>
        <p:nvSpPr>
          <p:cNvPr id="10252" name="Text Box 25"/>
          <p:cNvSpPr txBox="1">
            <a:spLocks noChangeArrowheads="1"/>
          </p:cNvSpPr>
          <p:nvPr/>
        </p:nvSpPr>
        <p:spPr bwMode="auto">
          <a:xfrm>
            <a:off x="746125" y="4968875"/>
            <a:ext cx="1974850" cy="454025"/>
          </a:xfrm>
          <a:prstGeom prst="rect">
            <a:avLst/>
          </a:prstGeom>
          <a:noFill/>
          <a:ln w="12700">
            <a:noFill/>
            <a:miter lim="800000"/>
            <a:headEnd/>
            <a:tailEnd/>
          </a:ln>
        </p:spPr>
        <p:txBody>
          <a:bodyPr lIns="90488" tIns="44450" rIns="90488" bIns="44450">
            <a:spAutoFit/>
          </a:bodyPr>
          <a:lstStyle/>
          <a:p>
            <a:pPr algn="ctr" eaLnBrk="0" hangingPunct="0">
              <a:spcBef>
                <a:spcPct val="50000"/>
              </a:spcBef>
            </a:pPr>
            <a:r>
              <a:rPr lang="en-GB" sz="2400">
                <a:solidFill>
                  <a:schemeClr val="tx2"/>
                </a:solidFill>
              </a:rPr>
              <a:t>Total motion</a:t>
            </a:r>
          </a:p>
        </p:txBody>
      </p:sp>
      <p:sp>
        <p:nvSpPr>
          <p:cNvPr id="10253" name="Text Box 26"/>
          <p:cNvSpPr txBox="1">
            <a:spLocks noChangeArrowheads="1"/>
          </p:cNvSpPr>
          <p:nvPr/>
        </p:nvSpPr>
        <p:spPr bwMode="auto">
          <a:xfrm>
            <a:off x="3152775" y="4987925"/>
            <a:ext cx="2711450" cy="1065213"/>
          </a:xfrm>
          <a:prstGeom prst="rect">
            <a:avLst/>
          </a:prstGeom>
          <a:noFill/>
          <a:ln w="12700">
            <a:noFill/>
            <a:miter lim="800000"/>
            <a:headEnd/>
            <a:tailEnd/>
          </a:ln>
        </p:spPr>
        <p:txBody>
          <a:bodyPr lIns="90488" tIns="44450" rIns="90488" bIns="44450">
            <a:spAutoFit/>
          </a:bodyPr>
          <a:lstStyle/>
          <a:p>
            <a:pPr algn="ctr" eaLnBrk="0" hangingPunct="0">
              <a:spcBef>
                <a:spcPct val="50000"/>
              </a:spcBef>
            </a:pPr>
            <a:r>
              <a:rPr lang="en-GB" sz="2400">
                <a:solidFill>
                  <a:schemeClr val="tx2"/>
                </a:solidFill>
              </a:rPr>
              <a:t>Oscillatory motion</a:t>
            </a:r>
          </a:p>
          <a:p>
            <a:pPr algn="ctr" eaLnBrk="0" hangingPunct="0">
              <a:spcBef>
                <a:spcPct val="50000"/>
              </a:spcBef>
            </a:pPr>
            <a:r>
              <a:rPr lang="en-GB" sz="1600">
                <a:solidFill>
                  <a:schemeClr val="tx2"/>
                </a:solidFill>
              </a:rPr>
              <a:t>(due to 1</a:t>
            </a:r>
            <a:r>
              <a:rPr lang="en-GB" sz="1600" baseline="30000">
                <a:solidFill>
                  <a:schemeClr val="tx2"/>
                </a:solidFill>
              </a:rPr>
              <a:t>st </a:t>
            </a:r>
            <a:r>
              <a:rPr lang="en-GB" sz="1600">
                <a:solidFill>
                  <a:schemeClr val="tx2"/>
                </a:solidFill>
              </a:rPr>
              <a:t>order Wave induced </a:t>
            </a:r>
            <a:r>
              <a:rPr lang="en-GB" sz="1600">
                <a:solidFill>
                  <a:srgbClr val="0000FF"/>
                </a:solidFill>
              </a:rPr>
              <a:t>loads</a:t>
            </a:r>
            <a:r>
              <a:rPr lang="en-GB" sz="1600">
                <a:solidFill>
                  <a:schemeClr val="tx2"/>
                </a:solidFill>
              </a:rPr>
              <a:t>)</a:t>
            </a:r>
          </a:p>
        </p:txBody>
      </p:sp>
      <p:sp>
        <p:nvSpPr>
          <p:cNvPr id="10254" name="Text Box 27"/>
          <p:cNvSpPr txBox="1">
            <a:spLocks noChangeArrowheads="1"/>
          </p:cNvSpPr>
          <p:nvPr/>
        </p:nvSpPr>
        <p:spPr bwMode="auto">
          <a:xfrm>
            <a:off x="6186488" y="4830763"/>
            <a:ext cx="2271712" cy="1230312"/>
          </a:xfrm>
          <a:prstGeom prst="rect">
            <a:avLst/>
          </a:prstGeom>
          <a:noFill/>
          <a:ln w="12700">
            <a:noFill/>
            <a:miter lim="800000"/>
            <a:headEnd/>
            <a:tailEnd/>
          </a:ln>
        </p:spPr>
        <p:txBody>
          <a:bodyPr lIns="90488" tIns="44450" rIns="90488" bIns="44450">
            <a:spAutoFit/>
          </a:bodyPr>
          <a:lstStyle/>
          <a:p>
            <a:pPr algn="ctr" eaLnBrk="0" hangingPunct="0">
              <a:spcBef>
                <a:spcPct val="50000"/>
              </a:spcBef>
            </a:pPr>
            <a:r>
              <a:rPr lang="en-GB" sz="2000">
                <a:solidFill>
                  <a:schemeClr val="tx2"/>
                </a:solidFill>
              </a:rPr>
              <a:t>Slowly varying motion</a:t>
            </a:r>
          </a:p>
          <a:p>
            <a:pPr algn="ctr" eaLnBrk="0" hangingPunct="0">
              <a:spcBef>
                <a:spcPct val="50000"/>
              </a:spcBef>
            </a:pPr>
            <a:r>
              <a:rPr lang="en-GB" sz="1400">
                <a:solidFill>
                  <a:schemeClr val="tx2"/>
                </a:solidFill>
              </a:rPr>
              <a:t>(due to 2nd Wave </a:t>
            </a:r>
            <a:r>
              <a:rPr lang="en-GB" sz="1400">
                <a:solidFill>
                  <a:srgbClr val="0000FF"/>
                </a:solidFill>
              </a:rPr>
              <a:t>loads</a:t>
            </a:r>
            <a:r>
              <a:rPr lang="en-GB" sz="1400">
                <a:solidFill>
                  <a:schemeClr val="tx2"/>
                </a:solidFill>
              </a:rPr>
              <a:t>, current, wind)</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5"/>
          <p:cNvSpPr>
            <a:spLocks noGrp="1"/>
          </p:cNvSpPr>
          <p:nvPr>
            <p:ph type="dt" sz="quarter" idx="10"/>
          </p:nvPr>
        </p:nvSpPr>
        <p:spPr>
          <a:noFill/>
        </p:spPr>
        <p:txBody>
          <a:bodyPr/>
          <a:lstStyle/>
          <a:p>
            <a:fld id="{3B4BEBF4-E78B-4269-BB4F-F6015E775436}" type="datetime1">
              <a:rPr lang="en-GB" smtClean="0"/>
              <a:pPr/>
              <a:t>03/09/2007</a:t>
            </a:fld>
            <a:endParaRPr lang="en-AU" altLang="en-US" smtClean="0"/>
          </a:p>
        </p:txBody>
      </p:sp>
      <p:sp>
        <p:nvSpPr>
          <p:cNvPr id="11267" name="Footer Placeholder 6"/>
          <p:cNvSpPr>
            <a:spLocks noGrp="1"/>
          </p:cNvSpPr>
          <p:nvPr>
            <p:ph type="ftr" sz="quarter" idx="11"/>
          </p:nvPr>
        </p:nvSpPr>
        <p:spPr>
          <a:noFill/>
        </p:spPr>
        <p:txBody>
          <a:bodyPr/>
          <a:lstStyle/>
          <a:p>
            <a:r>
              <a:rPr lang="en-AU" altLang="en-US" smtClean="0"/>
              <a:t>One-day Tutorial, CAMS'07, Bol, Croatia</a:t>
            </a:r>
          </a:p>
        </p:txBody>
      </p:sp>
      <p:sp>
        <p:nvSpPr>
          <p:cNvPr id="11268" name="Slide Number Placeholder 7"/>
          <p:cNvSpPr>
            <a:spLocks noGrp="1"/>
          </p:cNvSpPr>
          <p:nvPr>
            <p:ph type="sldNum" sz="quarter" idx="12"/>
          </p:nvPr>
        </p:nvSpPr>
        <p:spPr>
          <a:noFill/>
        </p:spPr>
        <p:txBody>
          <a:bodyPr/>
          <a:lstStyle/>
          <a:p>
            <a:fld id="{DDCEC20C-F8E6-40E1-95B8-D010D495DEA7}" type="slidenum">
              <a:rPr lang="en-AU" altLang="en-US" smtClean="0"/>
              <a:pPr/>
              <a:t>8</a:t>
            </a:fld>
            <a:endParaRPr lang="en-AU" altLang="en-US" smtClean="0"/>
          </a:p>
        </p:txBody>
      </p:sp>
      <p:sp>
        <p:nvSpPr>
          <p:cNvPr id="11269" name="Rectangle 2"/>
          <p:cNvSpPr>
            <a:spLocks noGrp="1" noChangeArrowheads="1"/>
          </p:cNvSpPr>
          <p:nvPr>
            <p:ph type="title"/>
          </p:nvPr>
        </p:nvSpPr>
        <p:spPr>
          <a:xfrm>
            <a:off x="395288" y="188913"/>
            <a:ext cx="7772400" cy="1143000"/>
          </a:xfrm>
        </p:spPr>
        <p:txBody>
          <a:bodyPr/>
          <a:lstStyle/>
          <a:p>
            <a:pPr eaLnBrk="1" hangingPunct="1"/>
            <a:r>
              <a:rPr lang="en-GB" smtClean="0"/>
              <a:t>Ship Motion Control Objectives</a:t>
            </a:r>
          </a:p>
        </p:txBody>
      </p:sp>
      <p:sp>
        <p:nvSpPr>
          <p:cNvPr id="11270" name="Rectangle 3"/>
          <p:cNvSpPr>
            <a:spLocks noChangeArrowheads="1"/>
          </p:cNvSpPr>
          <p:nvPr/>
        </p:nvSpPr>
        <p:spPr bwMode="auto">
          <a:xfrm>
            <a:off x="428596" y="1325413"/>
            <a:ext cx="8477279" cy="2675091"/>
          </a:xfrm>
          <a:prstGeom prst="rect">
            <a:avLst/>
          </a:prstGeom>
          <a:noFill/>
          <a:ln w="12700">
            <a:noFill/>
            <a:miter lim="800000"/>
            <a:headEnd/>
            <a:tailEnd/>
          </a:ln>
        </p:spPr>
        <p:txBody>
          <a:bodyPr wrap="square" lIns="90488" tIns="44450" rIns="90488" bIns="44450">
            <a:spAutoFit/>
          </a:bodyPr>
          <a:lstStyle/>
          <a:p>
            <a:pPr eaLnBrk="0" hangingPunct="0"/>
            <a:r>
              <a:rPr lang="en-GB" dirty="0">
                <a:solidFill>
                  <a:schemeClr val="tx2"/>
                </a:solidFill>
              </a:rPr>
              <a:t>Due to the motion of ships, motion control problems can have different objectives: </a:t>
            </a:r>
          </a:p>
          <a:p>
            <a:pPr eaLnBrk="0" hangingPunct="0"/>
            <a:endParaRPr lang="en-GB" dirty="0">
              <a:solidFill>
                <a:schemeClr val="tx2"/>
              </a:solidFill>
            </a:endParaRPr>
          </a:p>
          <a:p>
            <a:pPr eaLnBrk="0" hangingPunct="0">
              <a:buClr>
                <a:srgbClr val="0000FF"/>
              </a:buClr>
              <a:buSzPct val="140000"/>
              <a:buFont typeface="Wingdings" pitchFamily="2" charset="2"/>
              <a:buChar char="§"/>
            </a:pPr>
            <a:r>
              <a:rPr lang="en-GB" dirty="0"/>
              <a:t> </a:t>
            </a:r>
            <a:r>
              <a:rPr lang="en-GB" b="1" i="1" dirty="0"/>
              <a:t>Control only the </a:t>
            </a:r>
            <a:r>
              <a:rPr lang="en-GB" b="1" i="1" dirty="0" smtClean="0"/>
              <a:t>LF motions </a:t>
            </a:r>
            <a:r>
              <a:rPr lang="en-GB" sz="1200" dirty="0" smtClean="0"/>
              <a:t> </a:t>
            </a:r>
            <a:r>
              <a:rPr lang="en-GB" sz="1200" dirty="0"/>
              <a:t>(Autopilots, Dynamic Positioning (DP), </a:t>
            </a:r>
            <a:r>
              <a:rPr lang="en-GB" sz="1200" dirty="0" smtClean="0"/>
              <a:t>Position </a:t>
            </a:r>
            <a:r>
              <a:rPr lang="en-GB" sz="1200" dirty="0"/>
              <a:t>mooring </a:t>
            </a:r>
            <a:r>
              <a:rPr lang="en-GB" sz="1200" dirty="0" smtClean="0"/>
              <a:t>systems)</a:t>
            </a:r>
            <a:endParaRPr lang="en-GB" sz="1200" b="1" dirty="0"/>
          </a:p>
          <a:p>
            <a:pPr eaLnBrk="0" hangingPunct="0">
              <a:buClr>
                <a:srgbClr val="0000FF"/>
              </a:buClr>
              <a:buSzPct val="140000"/>
              <a:buFont typeface="Wingdings" pitchFamily="2" charset="2"/>
              <a:buNone/>
            </a:pPr>
            <a:endParaRPr lang="en-GB" sz="1200" b="1" dirty="0"/>
          </a:p>
          <a:p>
            <a:pPr eaLnBrk="0" hangingPunct="0">
              <a:buClr>
                <a:srgbClr val="0000FF"/>
              </a:buClr>
              <a:buSzPct val="140000"/>
              <a:buFont typeface="Wingdings" pitchFamily="2" charset="2"/>
              <a:buChar char="§"/>
            </a:pPr>
            <a:r>
              <a:rPr lang="en-GB" b="1" i="1" dirty="0"/>
              <a:t> Control only the </a:t>
            </a:r>
            <a:r>
              <a:rPr lang="en-GB" b="1" i="1" dirty="0" smtClean="0"/>
              <a:t>WF motions </a:t>
            </a:r>
            <a:r>
              <a:rPr lang="en-GB" sz="1200" dirty="0" smtClean="0"/>
              <a:t> </a:t>
            </a:r>
            <a:r>
              <a:rPr lang="en-GB" sz="1200" dirty="0"/>
              <a:t>(Heave, roll and pitch </a:t>
            </a:r>
            <a:r>
              <a:rPr lang="en-GB" sz="1200" dirty="0" smtClean="0"/>
              <a:t>stabilisation, ride control) </a:t>
            </a:r>
            <a:endParaRPr lang="en-GB" sz="1200" b="1" dirty="0"/>
          </a:p>
          <a:p>
            <a:pPr eaLnBrk="0" hangingPunct="0">
              <a:buClr>
                <a:srgbClr val="0000FF"/>
              </a:buClr>
              <a:buSzPct val="140000"/>
              <a:buFont typeface="Wingdings" pitchFamily="2" charset="2"/>
              <a:buNone/>
            </a:pPr>
            <a:endParaRPr lang="en-GB" sz="1200" b="1" dirty="0"/>
          </a:p>
          <a:p>
            <a:pPr eaLnBrk="0" hangingPunct="0">
              <a:buClr>
                <a:srgbClr val="0000FF"/>
              </a:buClr>
              <a:buSzPct val="140000"/>
              <a:buFont typeface="Wingdings" pitchFamily="2" charset="2"/>
              <a:buChar char="§"/>
            </a:pPr>
            <a:r>
              <a:rPr lang="en-GB" b="1" i="1" dirty="0"/>
              <a:t> Control both </a:t>
            </a:r>
            <a:r>
              <a:rPr lang="en-GB" sz="1400" dirty="0"/>
              <a:t> (</a:t>
            </a:r>
            <a:r>
              <a:rPr lang="en-GB" sz="1200" dirty="0"/>
              <a:t>DP </a:t>
            </a:r>
            <a:r>
              <a:rPr lang="en-GB" sz="1200" dirty="0" smtClean="0"/>
              <a:t>with </a:t>
            </a:r>
            <a:r>
              <a:rPr lang="en-GB" sz="1200" dirty="0"/>
              <a:t>roll and pitch stabilisation </a:t>
            </a:r>
            <a:r>
              <a:rPr lang="en-GB" sz="1200" dirty="0" smtClean="0"/>
              <a:t>in </a:t>
            </a:r>
            <a:r>
              <a:rPr lang="en-GB" sz="1200" dirty="0"/>
              <a:t>high seas, course keeping and roll stabilisation</a:t>
            </a:r>
            <a:r>
              <a:rPr lang="en-GB" sz="1400" dirty="0"/>
              <a:t>)</a:t>
            </a:r>
            <a:endParaRPr lang="en-GB" sz="1400" b="1" i="1" dirty="0"/>
          </a:p>
          <a:p>
            <a:pPr eaLnBrk="0" hangingPunct="0">
              <a:buClr>
                <a:srgbClr val="0000FF"/>
              </a:buClr>
              <a:buSzPct val="140000"/>
              <a:buFont typeface="Wingdings" pitchFamily="2" charset="2"/>
              <a:buChar char="§"/>
            </a:pPr>
            <a:endParaRPr lang="en-GB" b="1" i="1" dirty="0">
              <a:solidFill>
                <a:schemeClr val="tx2"/>
              </a:solidFill>
            </a:endParaRPr>
          </a:p>
          <a:p>
            <a:pPr eaLnBrk="0" hangingPunct="0">
              <a:buClr>
                <a:srgbClr val="0000FF"/>
              </a:buClr>
              <a:buSzPct val="140000"/>
              <a:buFont typeface="Wingdings" pitchFamily="2" charset="2"/>
              <a:buNone/>
            </a:pPr>
            <a:endParaRPr lang="en-GB" dirty="0">
              <a:solidFill>
                <a:srgbClr val="0000FF"/>
              </a:solidFill>
            </a:endParaRPr>
          </a:p>
          <a:p>
            <a:pPr eaLnBrk="0" hangingPunct="0"/>
            <a:endParaRPr lang="en-GB" dirty="0">
              <a:solidFill>
                <a:srgbClr val="3366FF"/>
              </a:solidFill>
            </a:endParaRPr>
          </a:p>
        </p:txBody>
      </p:sp>
      <p:grpSp>
        <p:nvGrpSpPr>
          <p:cNvPr id="2" name="Group 4"/>
          <p:cNvGrpSpPr>
            <a:grpSpLocks/>
          </p:cNvGrpSpPr>
          <p:nvPr/>
        </p:nvGrpSpPr>
        <p:grpSpPr bwMode="auto">
          <a:xfrm>
            <a:off x="819150" y="3838575"/>
            <a:ext cx="8096250" cy="2055813"/>
            <a:chOff x="559" y="2921"/>
            <a:chExt cx="5525" cy="1295"/>
          </a:xfrm>
        </p:grpSpPr>
        <p:pic>
          <p:nvPicPr>
            <p:cNvPr id="11272" name="Picture 5" descr="image1168x"/>
            <p:cNvPicPr>
              <a:picLocks noChangeAspect="1" noChangeArrowheads="1"/>
            </p:cNvPicPr>
            <p:nvPr/>
          </p:nvPicPr>
          <p:blipFill>
            <a:blip r:embed="rId3"/>
            <a:srcRect/>
            <a:stretch>
              <a:fillRect/>
            </a:stretch>
          </p:blipFill>
          <p:spPr bwMode="auto">
            <a:xfrm>
              <a:off x="4884" y="3190"/>
              <a:ext cx="1200" cy="848"/>
            </a:xfrm>
            <a:prstGeom prst="rect">
              <a:avLst/>
            </a:prstGeom>
            <a:noFill/>
            <a:ln w="9525">
              <a:noFill/>
              <a:miter lim="800000"/>
              <a:headEnd/>
              <a:tailEnd/>
            </a:ln>
          </p:spPr>
        </p:pic>
        <p:pic>
          <p:nvPicPr>
            <p:cNvPr id="11273" name="Picture 6"/>
            <p:cNvPicPr>
              <a:picLocks noChangeAspect="1" noChangeArrowheads="1"/>
            </p:cNvPicPr>
            <p:nvPr/>
          </p:nvPicPr>
          <p:blipFill>
            <a:blip r:embed="rId4"/>
            <a:srcRect/>
            <a:stretch>
              <a:fillRect/>
            </a:stretch>
          </p:blipFill>
          <p:spPr bwMode="auto">
            <a:xfrm>
              <a:off x="559" y="3131"/>
              <a:ext cx="1924" cy="1085"/>
            </a:xfrm>
            <a:prstGeom prst="rect">
              <a:avLst/>
            </a:prstGeom>
            <a:noFill/>
            <a:ln w="9525">
              <a:noFill/>
              <a:miter lim="800000"/>
              <a:headEnd/>
              <a:tailEnd/>
            </a:ln>
          </p:spPr>
        </p:pic>
        <p:pic>
          <p:nvPicPr>
            <p:cNvPr id="11274" name="Picture 7"/>
            <p:cNvPicPr>
              <a:picLocks noChangeAspect="1" noChangeArrowheads="1"/>
            </p:cNvPicPr>
            <p:nvPr/>
          </p:nvPicPr>
          <p:blipFill>
            <a:blip r:embed="rId5"/>
            <a:srcRect/>
            <a:stretch>
              <a:fillRect/>
            </a:stretch>
          </p:blipFill>
          <p:spPr bwMode="auto">
            <a:xfrm>
              <a:off x="2548" y="3191"/>
              <a:ext cx="1877" cy="887"/>
            </a:xfrm>
            <a:prstGeom prst="rect">
              <a:avLst/>
            </a:prstGeom>
            <a:noFill/>
            <a:ln w="9525">
              <a:noFill/>
              <a:miter lim="800000"/>
              <a:headEnd/>
              <a:tailEnd/>
            </a:ln>
          </p:spPr>
        </p:pic>
        <p:sp>
          <p:nvSpPr>
            <p:cNvPr id="11275" name="Text Box 8"/>
            <p:cNvSpPr txBox="1">
              <a:spLocks noChangeArrowheads="1"/>
            </p:cNvSpPr>
            <p:nvPr/>
          </p:nvSpPr>
          <p:spPr bwMode="auto">
            <a:xfrm>
              <a:off x="634" y="2947"/>
              <a:ext cx="1560" cy="212"/>
            </a:xfrm>
            <a:prstGeom prst="rect">
              <a:avLst/>
            </a:prstGeom>
            <a:noFill/>
            <a:ln w="12700">
              <a:noFill/>
              <a:miter lim="800000"/>
              <a:headEnd/>
              <a:tailEnd/>
            </a:ln>
          </p:spPr>
          <p:txBody>
            <a:bodyPr wrap="square" lIns="90488" tIns="44450" rIns="90488" bIns="44450">
              <a:spAutoFit/>
            </a:bodyPr>
            <a:lstStyle/>
            <a:p>
              <a:pPr eaLnBrk="0" hangingPunct="0">
                <a:spcBef>
                  <a:spcPct val="50000"/>
                </a:spcBef>
              </a:pPr>
              <a:r>
                <a:rPr lang="en-GB" sz="1600" dirty="0">
                  <a:solidFill>
                    <a:srgbClr val="0000FF"/>
                  </a:solidFill>
                </a:rPr>
                <a:t>Dynamic </a:t>
              </a:r>
              <a:r>
                <a:rPr lang="en-GB" sz="1600" dirty="0" smtClean="0">
                  <a:solidFill>
                    <a:srgbClr val="0000FF"/>
                  </a:solidFill>
                </a:rPr>
                <a:t>Positioning</a:t>
              </a:r>
              <a:endParaRPr lang="en-GB" sz="1600" dirty="0">
                <a:solidFill>
                  <a:srgbClr val="0000FF"/>
                </a:solidFill>
              </a:endParaRPr>
            </a:p>
          </p:txBody>
        </p:sp>
        <p:sp>
          <p:nvSpPr>
            <p:cNvPr id="11276" name="Text Box 9"/>
            <p:cNvSpPr txBox="1">
              <a:spLocks noChangeArrowheads="1"/>
            </p:cNvSpPr>
            <p:nvPr/>
          </p:nvSpPr>
          <p:spPr bwMode="auto">
            <a:xfrm>
              <a:off x="2831" y="2989"/>
              <a:ext cx="1011" cy="210"/>
            </a:xfrm>
            <a:prstGeom prst="rect">
              <a:avLst/>
            </a:prstGeom>
            <a:noFill/>
            <a:ln w="12700">
              <a:noFill/>
              <a:miter lim="800000"/>
              <a:headEnd/>
              <a:tailEnd/>
            </a:ln>
          </p:spPr>
          <p:txBody>
            <a:bodyPr lIns="90488" tIns="44450" rIns="90488" bIns="44450">
              <a:spAutoFit/>
            </a:bodyPr>
            <a:lstStyle/>
            <a:p>
              <a:pPr algn="ctr" eaLnBrk="0" hangingPunct="0">
                <a:spcBef>
                  <a:spcPct val="50000"/>
                </a:spcBef>
              </a:pPr>
              <a:r>
                <a:rPr lang="en-GB" sz="1600">
                  <a:solidFill>
                    <a:srgbClr val="0000FF"/>
                  </a:solidFill>
                </a:rPr>
                <a:t>Autopilot</a:t>
              </a:r>
            </a:p>
          </p:txBody>
        </p:sp>
        <p:sp>
          <p:nvSpPr>
            <p:cNvPr id="11277" name="Text Box 10"/>
            <p:cNvSpPr txBox="1">
              <a:spLocks noChangeArrowheads="1"/>
            </p:cNvSpPr>
            <p:nvPr/>
          </p:nvSpPr>
          <p:spPr bwMode="auto">
            <a:xfrm>
              <a:off x="4902" y="2921"/>
              <a:ext cx="1182" cy="210"/>
            </a:xfrm>
            <a:prstGeom prst="rect">
              <a:avLst/>
            </a:prstGeom>
            <a:noFill/>
            <a:ln w="12700">
              <a:noFill/>
              <a:miter lim="800000"/>
              <a:headEnd/>
              <a:tailEnd/>
            </a:ln>
          </p:spPr>
          <p:txBody>
            <a:bodyPr lIns="90488" tIns="44450" rIns="90488" bIns="44450">
              <a:spAutoFit/>
            </a:bodyPr>
            <a:lstStyle/>
            <a:p>
              <a:pPr algn="ctr" eaLnBrk="0" hangingPunct="0">
                <a:spcBef>
                  <a:spcPct val="50000"/>
                </a:spcBef>
              </a:pPr>
              <a:r>
                <a:rPr lang="en-GB" sz="1600">
                  <a:solidFill>
                    <a:srgbClr val="0000FF"/>
                  </a:solidFill>
                </a:rPr>
                <a:t>Roll stabilisation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5"/>
          <p:cNvSpPr>
            <a:spLocks noGrp="1"/>
          </p:cNvSpPr>
          <p:nvPr>
            <p:ph type="dt" sz="quarter" idx="10"/>
          </p:nvPr>
        </p:nvSpPr>
        <p:spPr>
          <a:noFill/>
        </p:spPr>
        <p:txBody>
          <a:bodyPr/>
          <a:lstStyle/>
          <a:p>
            <a:fld id="{46106678-CDAD-48BE-A804-96A9A04BD3B4}" type="datetime1">
              <a:rPr lang="en-GB" smtClean="0"/>
              <a:pPr/>
              <a:t>03/09/2007</a:t>
            </a:fld>
            <a:endParaRPr lang="en-AU" altLang="en-US" smtClean="0"/>
          </a:p>
        </p:txBody>
      </p:sp>
      <p:sp>
        <p:nvSpPr>
          <p:cNvPr id="12291" name="Footer Placeholder 6"/>
          <p:cNvSpPr>
            <a:spLocks noGrp="1"/>
          </p:cNvSpPr>
          <p:nvPr>
            <p:ph type="ftr" sz="quarter" idx="11"/>
          </p:nvPr>
        </p:nvSpPr>
        <p:spPr>
          <a:noFill/>
        </p:spPr>
        <p:txBody>
          <a:bodyPr/>
          <a:lstStyle/>
          <a:p>
            <a:r>
              <a:rPr lang="en-AU" altLang="en-US" smtClean="0"/>
              <a:t>One-day Tutorial, CAMS'07, Bol, Croatia</a:t>
            </a:r>
          </a:p>
        </p:txBody>
      </p:sp>
      <p:sp>
        <p:nvSpPr>
          <p:cNvPr id="12292" name="Slide Number Placeholder 7"/>
          <p:cNvSpPr>
            <a:spLocks noGrp="1"/>
          </p:cNvSpPr>
          <p:nvPr>
            <p:ph type="sldNum" sz="quarter" idx="12"/>
          </p:nvPr>
        </p:nvSpPr>
        <p:spPr>
          <a:noFill/>
        </p:spPr>
        <p:txBody>
          <a:bodyPr/>
          <a:lstStyle/>
          <a:p>
            <a:fld id="{8E781662-BB1B-4CE9-8D00-87EB6CCF5D5D}" type="slidenum">
              <a:rPr lang="en-AU" altLang="en-US" smtClean="0"/>
              <a:pPr/>
              <a:t>9</a:t>
            </a:fld>
            <a:endParaRPr lang="en-AU" altLang="en-US" smtClean="0"/>
          </a:p>
        </p:txBody>
      </p:sp>
      <p:sp>
        <p:nvSpPr>
          <p:cNvPr id="12293" name="Rectangle 2"/>
          <p:cNvSpPr>
            <a:spLocks noGrp="1" noChangeArrowheads="1"/>
          </p:cNvSpPr>
          <p:nvPr>
            <p:ph type="title"/>
          </p:nvPr>
        </p:nvSpPr>
        <p:spPr>
          <a:xfrm>
            <a:off x="395288" y="260350"/>
            <a:ext cx="7772400" cy="1143000"/>
          </a:xfrm>
        </p:spPr>
        <p:txBody>
          <a:bodyPr/>
          <a:lstStyle/>
          <a:p>
            <a:pPr eaLnBrk="1" hangingPunct="1"/>
            <a:r>
              <a:rPr lang="en-GB" dirty="0" smtClean="0"/>
              <a:t>Plant Control System</a:t>
            </a:r>
          </a:p>
        </p:txBody>
      </p:sp>
      <p:sp>
        <p:nvSpPr>
          <p:cNvPr id="12294" name="Text Box 3"/>
          <p:cNvSpPr txBox="1">
            <a:spLocks noChangeArrowheads="1"/>
          </p:cNvSpPr>
          <p:nvPr/>
        </p:nvSpPr>
        <p:spPr bwMode="auto">
          <a:xfrm>
            <a:off x="611188" y="1142984"/>
            <a:ext cx="8083550" cy="2367315"/>
          </a:xfrm>
          <a:prstGeom prst="rect">
            <a:avLst/>
          </a:prstGeom>
          <a:noFill/>
          <a:ln w="12700">
            <a:noFill/>
            <a:miter lim="800000"/>
            <a:headEnd/>
            <a:tailEnd/>
          </a:ln>
        </p:spPr>
        <p:txBody>
          <a:bodyPr lIns="90488" tIns="44450" rIns="90488" bIns="44450">
            <a:spAutoFit/>
          </a:bodyPr>
          <a:lstStyle/>
          <a:p>
            <a:pPr eaLnBrk="0" hangingPunct="0"/>
            <a:r>
              <a:rPr lang="en-GB" dirty="0"/>
              <a:t>Generates appropriate actuator commands.</a:t>
            </a:r>
          </a:p>
          <a:p>
            <a:pPr eaLnBrk="0" hangingPunct="0"/>
            <a:endParaRPr lang="en-GB" dirty="0"/>
          </a:p>
          <a:p>
            <a:pPr eaLnBrk="0" hangingPunct="0">
              <a:buClr>
                <a:srgbClr val="0000FF"/>
              </a:buClr>
              <a:buFont typeface="Wingdings" pitchFamily="2" charset="2"/>
              <a:buChar char="§"/>
            </a:pPr>
            <a:r>
              <a:rPr lang="en-GB" sz="2400" dirty="0"/>
              <a:t> </a:t>
            </a:r>
            <a:r>
              <a:rPr lang="en-GB" sz="1600" b="1" i="1" dirty="0"/>
              <a:t>Wave filter (observer):</a:t>
            </a:r>
            <a:r>
              <a:rPr lang="en-GB" sz="1600" dirty="0"/>
              <a:t>  Recover slowly varying motion signals from the total measurements</a:t>
            </a:r>
            <a:endParaRPr lang="en-GB" sz="1600" i="1" dirty="0"/>
          </a:p>
          <a:p>
            <a:pPr eaLnBrk="0" hangingPunct="0">
              <a:buClr>
                <a:srgbClr val="0000FF"/>
              </a:buClr>
              <a:buSzPct val="150000"/>
              <a:buFont typeface="Wingdings" pitchFamily="2" charset="2"/>
              <a:buChar char="§"/>
            </a:pPr>
            <a:r>
              <a:rPr lang="en-GB" sz="1600" dirty="0"/>
              <a:t> </a:t>
            </a:r>
            <a:r>
              <a:rPr lang="en-GB" sz="1600" b="1" i="1" dirty="0"/>
              <a:t>Controller:  </a:t>
            </a:r>
            <a:r>
              <a:rPr lang="en-GB" sz="1600" dirty="0"/>
              <a:t>  Generates force </a:t>
            </a:r>
            <a:r>
              <a:rPr lang="en-GB" sz="1600" dirty="0" smtClean="0"/>
              <a:t>commands </a:t>
            </a:r>
            <a:r>
              <a:rPr lang="en-GB" sz="1600" dirty="0"/>
              <a:t>(desired control action) </a:t>
            </a:r>
          </a:p>
          <a:p>
            <a:pPr eaLnBrk="0" hangingPunct="0">
              <a:buClr>
                <a:srgbClr val="0000FF"/>
              </a:buClr>
              <a:buSzPct val="150000"/>
              <a:buFont typeface="Wingdings" pitchFamily="2" charset="2"/>
              <a:buChar char="§"/>
            </a:pPr>
            <a:r>
              <a:rPr lang="en-GB" sz="1600" dirty="0"/>
              <a:t> </a:t>
            </a:r>
            <a:r>
              <a:rPr lang="en-GB" sz="1600" b="1" i="1" dirty="0"/>
              <a:t>Control allocation:</a:t>
            </a:r>
            <a:r>
              <a:rPr lang="en-GB" sz="1600" dirty="0"/>
              <a:t>  Translate </a:t>
            </a:r>
            <a:r>
              <a:rPr lang="en-GB" sz="1600" dirty="0" smtClean="0"/>
              <a:t>force commands </a:t>
            </a:r>
            <a:r>
              <a:rPr lang="en-GB" sz="1600" dirty="0"/>
              <a:t>into actuator commands (RPM, PWR, Torque</a:t>
            </a:r>
            <a:r>
              <a:rPr lang="en-GB" sz="1600" dirty="0" smtClean="0"/>
              <a:t>).</a:t>
            </a:r>
            <a:endParaRPr lang="en-GB" sz="1600" dirty="0"/>
          </a:p>
          <a:p>
            <a:pPr eaLnBrk="0" hangingPunct="0">
              <a:spcBef>
                <a:spcPct val="50000"/>
              </a:spcBef>
            </a:pPr>
            <a:endParaRPr lang="en-GB" sz="1600" dirty="0">
              <a:solidFill>
                <a:schemeClr val="tx2"/>
              </a:solidFill>
            </a:endParaRPr>
          </a:p>
        </p:txBody>
      </p:sp>
      <p:grpSp>
        <p:nvGrpSpPr>
          <p:cNvPr id="12295" name="Group 4"/>
          <p:cNvGrpSpPr>
            <a:grpSpLocks/>
          </p:cNvGrpSpPr>
          <p:nvPr/>
        </p:nvGrpSpPr>
        <p:grpSpPr bwMode="auto">
          <a:xfrm>
            <a:off x="693738" y="3143248"/>
            <a:ext cx="8450748" cy="2967039"/>
            <a:chOff x="473" y="1840"/>
            <a:chExt cx="5767" cy="1869"/>
          </a:xfrm>
        </p:grpSpPr>
        <p:pic>
          <p:nvPicPr>
            <p:cNvPr id="12298" name="Picture 7"/>
            <p:cNvPicPr>
              <a:picLocks noChangeAspect="1" noChangeArrowheads="1"/>
            </p:cNvPicPr>
            <p:nvPr/>
          </p:nvPicPr>
          <p:blipFill>
            <a:blip r:embed="rId3"/>
            <a:srcRect/>
            <a:stretch>
              <a:fillRect/>
            </a:stretch>
          </p:blipFill>
          <p:spPr bwMode="auto">
            <a:xfrm>
              <a:off x="504" y="1840"/>
              <a:ext cx="4655" cy="1583"/>
            </a:xfrm>
            <a:prstGeom prst="rect">
              <a:avLst/>
            </a:prstGeom>
            <a:noFill/>
            <a:ln w="9525">
              <a:noFill/>
              <a:miter lim="800000"/>
              <a:headEnd/>
              <a:tailEnd/>
            </a:ln>
          </p:spPr>
        </p:pic>
        <p:pic>
          <p:nvPicPr>
            <p:cNvPr id="12297" name="Picture 6"/>
            <p:cNvPicPr>
              <a:picLocks noChangeAspect="1" noChangeArrowheads="1"/>
            </p:cNvPicPr>
            <p:nvPr/>
          </p:nvPicPr>
          <p:blipFill>
            <a:blip r:embed="rId4"/>
            <a:srcRect/>
            <a:stretch>
              <a:fillRect/>
            </a:stretch>
          </p:blipFill>
          <p:spPr bwMode="auto">
            <a:xfrm>
              <a:off x="2437" y="3367"/>
              <a:ext cx="1205" cy="342"/>
            </a:xfrm>
            <a:prstGeom prst="rect">
              <a:avLst/>
            </a:prstGeom>
            <a:noFill/>
            <a:ln w="9525">
              <a:noFill/>
              <a:miter lim="800000"/>
              <a:headEnd/>
              <a:tailEnd/>
            </a:ln>
          </p:spPr>
        </p:pic>
        <p:sp>
          <p:nvSpPr>
            <p:cNvPr id="12299" name="Line 8"/>
            <p:cNvSpPr>
              <a:spLocks noChangeShapeType="1"/>
            </p:cNvSpPr>
            <p:nvPr/>
          </p:nvSpPr>
          <p:spPr bwMode="auto">
            <a:xfrm flipH="1">
              <a:off x="473" y="2557"/>
              <a:ext cx="403" cy="0"/>
            </a:xfrm>
            <a:prstGeom prst="line">
              <a:avLst/>
            </a:prstGeom>
            <a:noFill/>
            <a:ln w="19050">
              <a:solidFill>
                <a:schemeClr val="tx2"/>
              </a:solidFill>
              <a:round/>
              <a:headEnd/>
              <a:tailEnd type="triangle" w="med" len="med"/>
            </a:ln>
          </p:spPr>
          <p:txBody>
            <a:bodyPr lIns="90488" tIns="44450" rIns="90488" bIns="44450" anchor="ctr"/>
            <a:lstStyle/>
            <a:p>
              <a:endParaRPr lang="en-US"/>
            </a:p>
          </p:txBody>
        </p:sp>
        <p:pic>
          <p:nvPicPr>
            <p:cNvPr id="12296" name="Picture 5"/>
            <p:cNvPicPr>
              <a:picLocks noChangeAspect="1" noChangeArrowheads="1"/>
            </p:cNvPicPr>
            <p:nvPr/>
          </p:nvPicPr>
          <p:blipFill>
            <a:blip r:embed="rId5"/>
            <a:srcRect/>
            <a:stretch>
              <a:fillRect/>
            </a:stretch>
          </p:blipFill>
          <p:spPr bwMode="auto">
            <a:xfrm>
              <a:off x="5110" y="2335"/>
              <a:ext cx="1130" cy="337"/>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Edge</Template>
  <TotalTime>1067</TotalTime>
  <Words>1821</Words>
  <Application>Microsoft Office PowerPoint</Application>
  <PresentationFormat>On-screen Show (4:3)</PresentationFormat>
  <Paragraphs>308</Paragraphs>
  <Slides>27</Slides>
  <Notes>24</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27</vt:i4>
      </vt:variant>
    </vt:vector>
  </HeadingPairs>
  <TitlesOfParts>
    <vt:vector size="31" baseType="lpstr">
      <vt:lpstr>Edge</vt:lpstr>
      <vt:lpstr>Equation</vt:lpstr>
      <vt:lpstr>Designer Drawing</vt:lpstr>
      <vt:lpstr>Document</vt:lpstr>
      <vt:lpstr>Ship Motion Control and Models   (Module 9)</vt:lpstr>
      <vt:lpstr>Guidance, Navigation and Control  (GNC)</vt:lpstr>
      <vt:lpstr>Guidance, Navigation and Motion Control</vt:lpstr>
      <vt:lpstr>Guidance system</vt:lpstr>
      <vt:lpstr>Navigation System</vt:lpstr>
      <vt:lpstr>Set-point Regulation, Trajectory Tracking Control or Path Following Control?</vt:lpstr>
      <vt:lpstr>Ship Motion Control</vt:lpstr>
      <vt:lpstr>Ship Motion Control Objectives</vt:lpstr>
      <vt:lpstr>Plant Control System</vt:lpstr>
      <vt:lpstr>Wave Filtering</vt:lpstr>
      <vt:lpstr>Control Allocation </vt:lpstr>
      <vt:lpstr>Marine Control Problems and Models</vt:lpstr>
      <vt:lpstr>Slide 13</vt:lpstr>
      <vt:lpstr>Trajectory Tracking &amp; Maneuvering Control</vt:lpstr>
      <vt:lpstr>Formation Control/Underway Replenishment</vt:lpstr>
      <vt:lpstr>Interdisciplinary: Rocket Launch / DP system / THCS</vt:lpstr>
      <vt:lpstr>Trim &amp; Heel Correction System (THCS) </vt:lpstr>
      <vt:lpstr>Dynamic Positioning</vt:lpstr>
      <vt:lpstr>Course and Heading Autopilots</vt:lpstr>
      <vt:lpstr>Manoeuvring Control</vt:lpstr>
      <vt:lpstr>Ride Control</vt:lpstr>
      <vt:lpstr>Heave Compensation</vt:lpstr>
      <vt:lpstr>Ship-to-Ship Operations</vt:lpstr>
      <vt:lpstr>Modelling Disturbances for Control Design</vt:lpstr>
      <vt:lpstr>Wind Loads</vt:lpstr>
      <vt:lpstr>Example: Simulation of Wave Loads in DP </vt:lpstr>
      <vt:lpstr>Useful References</vt:lpstr>
    </vt:vector>
  </TitlesOfParts>
  <Company>NTNU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CXVXCv</dc:title>
  <dc:creator> </dc:creator>
  <cp:lastModifiedBy>Thor I. Fossen</cp:lastModifiedBy>
  <cp:revision>40</cp:revision>
  <dcterms:created xsi:type="dcterms:W3CDTF">2007-05-14T06:42:38Z</dcterms:created>
  <dcterms:modified xsi:type="dcterms:W3CDTF">2007-09-03T11:18:01Z</dcterms:modified>
</cp:coreProperties>
</file>